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2"/>
    <p:sldId id="257" r:id="rId3"/>
    <p:sldId id="258" r:id="rId4"/>
    <p:sldId id="259" r:id="rId5"/>
    <p:sldId id="264" r:id="rId6"/>
    <p:sldId id="265" r:id="rId7"/>
    <p:sldId id="266" r:id="rId8"/>
  </p:sldIdLst>
  <p:sldSz cx="18288000" cy="10287000"/>
  <p:notesSz cx="6858000" cy="9144000"/>
  <p:embeddedFontLst>
    <p:embeddedFont>
      <p:font typeface="Handyman"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516"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6:31.769"/>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5:17.029"/>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1538,'9'-18,"12"-16,2-11,7 2,-2-9,4-6,5 7,-3 3,1 1,5 8,4-7,4-6,-7-3,0-1,2 0,2-1,-6 2,0 0,1 9,5 4,-7 0,0 7,2-1,5-2,3-4,-7-5,-1 7,2 0,4-3,-7-2,-1-3,-6-3,0 8,-5 10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5:18.49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13 730,'-9'0,"6"-9,3-13,3-20,18-4,6-2,7-3,-1-2,2-1,-5-1,2 1,-5-1,3 1,-4-1,-7 1,3 9,-2 13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5:21.053"/>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3409 1186,'-9'0,"-12"0,-3 9,3 12,-4 3,-8 6,-6 7,-7 7,5 5,1-6,6-1,0-8,-3 9,-4-2,4 0,0-7,5 1,0-7,-4 2,3 5,0 5,-6-3,-3 0,4 4,-1-6,-2 1,5 4,0-6,-3-8,5 1,-1-5,-3-6,-5-5,-5-5,-2-4,-3-1,-1-2,0 0,-1 0,0 0,0 0,-9 1,-2-1,0 1,3 0,-7 0,-1 0,-6 0,1-9,3-3,6 1,5 2,-6 2,9-6,6-2,2-7,0 1,1-7,8-6,1 2,0 6,-3-1,6-6,-9-6,4-5,0-5,-2 6,-3 1,-2-1,-2-3,8-2,12-3,1 7,7 3,7-2,-3 7,2 0,5-2,3-14,4-7,3-2,3-1,0 2,0-8,11-2,2 3,8 2,1 5,-3 2,4 2,7 1,9 2,-4-1,3 1,3 8,-5 4,-8-1,-1 6,5 1,6 6,-4-1,3 4,3 7,4 6,4 16,3 15,-7 14,-12 12,-10 6,-10 5,3 2,-1 0,-3 0,-3-1,-4 9,-1 2,-3 8,0 10,0 9,-1 6,0-3,1-11,0 0,-1 3,1 5,0-4,0 0,0-5,0-8,0-9,0-6,0-4,-9-13,-3-4,0-9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5:35.13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1497 84,'-14'0,"-18"0,-4-7,-2-3,-2 2,-1 0,-1 3,8-5,2 0,-7 1,-3 2,-3 2,1 2,0 2,1 1,2 0,-1 1,1-1,1 0,0 1,0-1,0 0,0 0,-1 0,1 0,0 0,0 0,-1 0,1 0,-1 0,1 0,0 0,0 0,-1 0,1 0,7 7,1 2,1-1,4-1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5:36.499"/>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4069 2258,'-7'0,"-9"0,-9-6,-6-10,-13-9,-25-20,-22-24,-17-13,-16-7,-8-8,4-2,11 9,11 13,10 6,8 8,-2 2,0-10,-4 0,-7-1,6-3,0 5,-5 1,-7 5,9 13,0 3,4 1,3-4,3 6,-3 4,7 2,10 8,12 2,2-1,-9 5,7 0,0-3,5-4,-10-2,-13 3,0 1,-1 6,1-8,6 3,10-2,8 6,7 6,5 7,3 5,2-3,0 0,1 2,6-5,1 0,1 3,-4 2,-1 3,5 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5:38.853"/>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1506,'7'0,"9"0,8 0,8 0,5 0,3 0,1 0,8 0,9 0,15 0,10 0,10 0,3 0,0 0,3 0,-1 0,4 0,-3 0,-4 0,-11 0,8 0,8 0,1 0,4 0,-9 0,0 0,-3 0,-4 0,-10 0,-4 0,5 0,-4-7,-8-2,-9 1,-7 1,-6 2,-4 2,-2 1,-1 2,-1-1,1 2,7-1,3 1,-1-1,-1 0,-1 0,-3 0,-1 0,-1 0,-1 0,0 0,0 0,0 0,-7-7,-9-8,-15-10,-16-14,-14 1,-10-9,-7 5,-3 3,-9-14,-3-3,1 0,-4 10,7-2,5 9,3 3,2 1,1 0,6-1,2 5,0 2,4-2,0 4,-2 1,3-3,0-2,-4-11,-3 2,4 2,-1-1,-1 1,-4-1,5-1,0 7,-1 2,-3 0,-3 4,-2 1,6-3,1 4,-1 0,5-4,14 4,23 13,17 15,17 7,8 2,16 13,23 8,25 13,5 13,24 9,21 7,30 18,31 8,-4-15,-25-7,-13-3,4-2,-17-6,-24-8,-9-7,-15-6,-15 3,-12-7,-2 2,-3 9,3-7,-2 4,-1-1,10-1,-6-10,2-4,12-1,1 0,-5-6,-14-7,-8-7,-13-7,-10-3,-9 3,-7 2,-11 5,-4 0,-1-1,2-4,3-3,-6 4,1 1,2 5,2 7,2-1,3-4,1-4,-6-6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5:40.73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1,'0'7,"6"2,10 0,9-2,-1 5,11 7,12 7,19 7,18 3,17-3,10-2,8 2,-3 2,-7 9,4 3,-2 1,0-1,-5-1,-7-3,1 7,-4 7,-11-6,1-4,0-4,-2-2,5 6,9 2,1-1,5-2,-9-8,-1 2,13 9,0 10,4-6,2 2,11-1,-3-3,-8-4,-9-2,-16-3,-9-1,-12-8,-9-2,-1 0,-4 2,-4-5,-10 0,-5-6,-1-5,-7 0,-1-1,3-5,-4 3,-6 6,1 0,4-4,5-4,5-5,-4-10,-6-11,-1-4,-3-5,-6-6,3 2,4-1,0-9,3-20,4-20,5-18,10-33,5-3,9-5,0-1,-7 16,-7 8,-10 17,-4 17,1 9,2 16,-4 3,-7 4,0 3,-3 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5:41.914"/>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1012,'0'-7,"0"-9,0-9,0-6,7-13,9 2,8-6,1-2,3 2,3-6,10 0,-2 3,0 2,6 3,3-4,0-1,-2 2,-7 2,-5 2,-1 9,-6 4,-7 0,-1 6,4 0,-3-2,-4 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5:43.033"/>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0 696,'0'-7,"7"-9,2-9,-1-6,-1-6,-2-3,5 5,8 9,0 2,-2-2,9 4,1-2,3-3,-4-4,1-4,3 4,-3-6,0 4,3-1,3-1,-3-1,-1 6,3 0,-5 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5:45.27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2910 2888,'0'-7,"0"-9,6-2,3-4,0-6,-2-5,-2-3,-2-3,-2-15,0-12,-1-9,0 2,-1-1,1 6,0 0,-7 6,-2 5,0 0,-5-5,-7 1,0 5,4 4,4 5,5 4,4 1,-5 9,-1 2,2 1,-5 4,0 1,2-11,-4 3,-6 5,0-5,-3 2,-4 1,-5-3,4-1,-7 4,-11 1,2-2,3 4,0 7,2 7,0 6,0 4,0 2,-7 1,-2 2,0-1,2 0,2 0,2 0,8 6,3 2,0 0,-1 5,-2 0,5 5,1-1,5 3,0-2,4 3,-2 4,-3-2,-5 8,-4 0,-3 0,-2 2,-1 2,-1 2,-1 1,1-6,7-2,-5 1,5 2,1-6,6 1,1-6,5 1,-1-5,-4-4,-3-6,-5-4,-3-3,-2-1,-1-2,-1 0,0 0,0 0,0 1,-7-1,-2-6,1-2,2-6,2-1,1-5,2-5,1-5,-6 3,5-8,2-5,9-2,-5-7,4-9,1-9,6-5,6 2,8-14,4-14,5-3,1 2,2 4,1 12,-1 6,0 10,0 9,0 8,-1 6,7 4,8-5,3-2,4 1,-1 1,3 9,-3 4,1 0,5 6,-3 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5:02.66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106 1,'-9'0,"-12"0,-12 0,0 9,23 3,24 9,27 9,25 10,28 7,18 13,16 7,-3 10,-15-9,-16-6,-6-5,-9-2,1-2,-14-1,10 10,1 12,6 3,7 16,-2 10,2-3,-6-18,-15-15,-3 1,-3-3,-11-3,-7-12,-1 4,2 2,1 1,2 8,12 3,-6-1,-2-2,-1-4,-1-3,-8-1,-2-12,-9-3,0-9,-6-1,2 3,-4 5,4-5,-3 2,2-7,-2 2,-6-5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5:48.130"/>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2659 4754,'6'-7,"3"-9,0-9,-2-27,4-47,1-67,6-74,-2-66,5 7,-2 33,-4 47,-5 49,-4 45,-3 37,-1 28,-3 16,-6 9,-3 3,-6 1,-8-1,1-3,-3-1,-3 5,2 0,0 7,-3 6,-3 7,-3-2,5-5,1 0,-2 3,-2-3,-2 3,-2 2,-1 5,-1 3,0 2,-1 3,1 0,-1 0,0 1,1 0,-1-1,1 1,-1-1,-6 0,-9 0,-9 0,-7 0,2 7,-8 2,-4 6,5 1,8 5,10-2,8-4,5-4,4-4,2-4,2-2,-1 6,-7 2,-2-1,7 5,3 0,2-2,0-2,-1-4,6 5,1 1,-1-2,-2 4,-2 1,-3-3,7 4,0 0,-1-4,-2-2,-1-4,-3-2,-1-2,-8-1,-2-1,-1 1,3-1,15 1,20-8,19-1,15-7,11-7,0-7,-6-25,-1-18,-4-2,0 4,-3 7,-5 1,2 12,6 0,-2-5,-4-7,2-12,-2-8,3-4,6 0,5-6,-3-1,1 2,-4-5,-6 2,0 9,-2 12,3 6,4 7,0 7,-6 0,-4 1,-5 3,2 4,1 2,-3 2,-2 1,5 1,1 0,-3 0,5 1,0-1,-3 0,-3 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5:49.741"/>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2345 2090,'-7'-7,"-2"-9,-7-2,-21-18,-32-31,-17-24,-8-4,-2 1,2 3,17 9,14 12,4 12,6 15,12 8,5 10,3 9,6 1,2 2,5-2,-2 0,-3-3,-5-13,-3-1,-11-2,-4-2,-1-2,1-1,2 6,1 2,10-2,3 7,0-1,-2 5,-1 0,-1 3,4-3,2 4,-2-3,5-4,1 1,-3 6,4-1,6-5,-1 2,-3-2,1-4,-1 3,2-1,-1 4,3-2,-3-3,-4 3,3-1,-3-4,-2 4,-5-1,4-3,0 3,-2 0,5-3,-1 3,-2 7,3-1,7-4,-1 3,-3 4,2 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5:50.992"/>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16 1,'-7'0,"-2"0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5:53.53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0,'0'7,"0"9,14 2,25 11,20 15,20 13,17 11,20 15,31 19,25 22,-3-5,-10-2,-18-6,-12 4,12 4,31 23,7 0,-7-2,-5-13,-4 1,-8-8,-25-11,-27-24,-17-12,-16-6,-14-6,-9-15,-6-7,-10-4,-3-1,0 0,-4-5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5:54.647"/>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205 3031,'0'-7,"0"-9,-6-2,-3-4,-7-6,0-5,2-3,-3-3,2-1,2-1,-2-8,0-1,-3-7,1 0,3 3,5-4,3 2,3 4,2-4,1-6,0-6,1-5,7-3,8-11,16-3,16-21,-1-5,0-4,4-8,8 10,1 12,-3 17,-5 3,3 9,-1 4,-3 14,-10 11,1 0,1 1,7 1,-6 3,4 7,1 4,-1-7,4 4,1 7,12 2,22-8,10-6,9-3,1 7,-5 1,1 1,-10 6,-7 8,-11 6,-13 7,-8 4,-8 3,-4 1,-3 0,-1 1,0 6,8 8,2 17,0 8,-2 11,6 18,0 3,-1 3,-10-4,-11-8,-12 13,-8 0,-6 1,-4-7,-1 7,-2 9,-5 4,-3 0,-6-8,-7 2,1-13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5:56.271"/>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567 3263,'0'-7,"0"-9,0-9,0-7,0-5,0-2,0-3,0 0,0-14,0-17,0-11,0-5,0-21,0-26,-7-11,-1 0,-8-4,0 4,-4 14,1 8,3 11,6 20,-4 4,2 10,2 6,-4 15,-6 11,0 0,3-6,5 0,-2 8,-7 0,-5-8,1-7,-2 6,3 6,0 11,-4 5,4 2,5-2,6-7,-1 1,1 2,4 0,-5 6,1 1,2 0,3-3,4-2,1-2,2-2,8 6,16 8,25 9,18 14,18 14,16 19,4 17,19 15,16 10,5 0,-2-6,-11-1,-14-4,-13-6,-18-6,-9-4,-12-4,-9-1,-8-8,-4-10,-4-2,-8 3,-3-3,1 2,-5 3,0 5,2-3,-2 0,0-5,-3 2,1-5,-4 2,-4-3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5:57.132"/>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2499,'0'-7,"7"-9,3-9,5 1,1-4,5-10,12-5,7-10,5-9,14-8,11-12,14-13,14-25,10-40,15-26,6-17,3 6,-2 9,-8 9,-11 21,-19 24,-17 21,-15 23,-17 20,-10 8,-9 7,-10 14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5:58.16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43,'0'-7,"7"-2,29 0,16 2,34 2,21 2,22 1,8 8,15 10,17 16,34 9,23 19,22 12,44 22,34 15,-4 9,5 0,-6-1,-29-7,-51-14,-53-17,-44-16,-40-11,-24-1,-12-8,-18-6,4-2,-1 1,5 0,-8 1,-6-6,-3 0,-8-1,3-3,3-1,1 2,1-3,-7 1,-1 3,-1-4,-5 1,-7-4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5:59.344"/>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1940,'0'-7,"0"-9,0-9,0-6,0-6,7-10,16-17,11-12,0 0,7-7,11-3,17-8,-3 5,0 4,4 3,3 9,-11 9,-2 3,-12 4,-6 5,3 5,-7 3,-2 2,-1 9,-6 3,-1 6,1 1,3-3,-4-4,0-3,2 3,-3 1,-1-3,10 5,-2 0,1 5,1-1,8-4,10-3,10 2,1 0,-4 5,-5-1,-6 4,-4 5,-3 5,-3 5,0 3,-1 1,0 2,-6 7,-3 2,2 6,1 0,2 5,2-1,-5 2,-1-2,1-5,-6 2,1 5,1 13,-3 7,1-4,3-1,-4 0,1 0,-4 2,-5 6,0 10,-2 3,4 19,4 2,-1 3,-4 7,-6-4,-4-4,-4-8,-2-2,-2-8,-1 1,0-5,0-5,0-5,1-5,-1-8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6:00.799"/>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2254 3021,'0'-7,"0"-9,0-9,0-7,0-4,-7-4,-9-8,-15-3,-24-7,-29-34,-22-15,-5-4,-6-3,5-3,0 12,12 3,16 12,10 7,9 12,2 10,13 9,0 7,-5-3,8-14,-3-4,-6-3,-7-11,-1-6,5 5,-2-4,-4-1,2 0,5 1,-1 1,9 1,13 8,6 10,2 16,5 9,0-1,-2-2,2 0,-1 8,4 2,5 0,6-1,11 5,12 8,18 7,24 13,10 13,14 12,14 9,19 5,38-3,8-2,-3-5,-1-2,-12-4,-9 0,-15 4,-6-3,-2 2,-12 3,-17-3,-14-6,-6 1,-6-3,-12 2,-7-2,-2 3,-1-1,-5 2,-1-3,-5 4,0-3,11-4,-1 1,-6 6,1-1,1 3,10-4,-1 3,-1 4,-5-3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5:04.812"/>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874 3792,'-10'0,"-11"-9,-13-13,-8-11,2-10,-10-6,3-4,-9-12,6-22,1-15,0-17,0-7,-2-29,0-14,-2-16,8-4,4-6,7-8,2 14,5 19,7 21,8 8,5 10,4 18,3 18,1 8,0 9,1 9,-1 6,0 5,-1 4,10 11,3 3,-2-1,8 7,9 0,0-3,5 4,5-1,-3-5,1-4,4 5,4 0,13 6,-3 0,-2 4,0 8,10 7,2 6,10 3,1 4,-3 1,-5 9,5 4,-1 8,-3 1,-4 5,-3 7,-4 8,-1-5,-11 1,5 3,13 4,5 21,9 17,0 5,-3 14,4 17,-11-2,-17-13,1-5,-8-2,-2-8,-8 0,-10-8,1 2,-4-5,4 3,-3-4,6-5,-3-7,-5 5,-6-1,-5-3,-4-4,-3-4,-1-2,-1-1,0-2,0-1,0 0,1 0,-1 10,1 3,0-1,9-1,3-3,0-3,6-2,1-1,-3-1,-4 0,-4-1,-4 1,-2-19,-2-33,9-45,2-24,9-19,1-4,-3-6,4 5,-1 0,5 14,-2 12,4 8,-3 4,-5 2,-7 1,-5-1,6 9,8 1,2 0,-4-3,-5-4,4-2,-2-2,-3-1,5 8,0 2,5 1,8 6,-2 0,4 7,-4-1,2-5,4 3,-3-1,2 5,3 6,15 17,16 27,5 29,0 24,-4 7,5 28,-1 23,-5 15,-3-7,-6-11,-11-7,-15-8,-13-13,-10-15,-7-13,-5-10,-1-7,-1-4,1-1,0-1,0 0,1-8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6:02.145"/>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169 598,'-6'0,"-3"7,-7 2,-7 6,-7 1,-4-2,2-11,15-12,16-12,15-9,6-6,6 2,-1-6,1 4,4 0,3 1,4-1,1 5,-5 1,-1 0,0 4,-5-1,0 6,-5-2,1-3,3-5,-3-3,-5-3,-6 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5:07.65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815 2489,'0'-9,"18"-13,15-20,21-4,19-12,7-14,17-14,11-1,-5-4,-1 4,-8 7,-20 9,-5-2,-5 11,-3-2,-4 1,-2 10,-11 6,-12 2,-3 8,3 10,-4 1,3 5,4 5,7 6,-4 14,0 25,-7 16,2 28,13 20,8 22,-5 10,-12-7,-11-15,-10-16,-8-13,3-19,1-10,-3-4,7 11,1 4,-2 3,-5 0,6 0,0-2,-3 0,6-2,0-1,-4 10,5 2,9 18,-1 31,3 23,7 54,5 67,14 44,-2-1,-2-25,-10-50,-11-55,-13-46,-8-37,-7-23,-3-15,-3-6,0-2,-10-8,-11-10,-12-9,-8-7,-7-6,-4-3,-1-11,-11-3,-21-18,-14-21,-9-12,6-3,2-9,9-1,11 14,11-2,7-16,-3-4,1 4,2 6,3 7,2 7,3-6,10 1,-5 1,-4 4,0-7,8 0,2 3,1 11,-1-2,6-1,1-10,-2-1,5 1,10 3,-2 13,-4-4,-7 0,4-1,7 0,-1 1,-5 1,-6 0,4 1,-2 9,6 3,-1-10,-4 4,-6-7,5-5,8-10,1-2,-14 11,0-2,8-1,0 12,-4 5,6 1,7 0,8-3,-2-1,-7-1,1-2,-5 0,-6 8,3 3,7-1,8-2,-2 7,-7 9,1 1,5-4,7-6,4-6,5-4,13-3,3-3,20-10,22-12,12-13,4-8,8-8,1 7,-4 10,-5-8,-6 4,-3 8,-4 9,-11 8,-4 15,-9 8,-10 2,1-1,-4-3,4 8,-2-1,-4-1,-5 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5:09.762"/>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56 715,'-9'0,"-3"-9,0-13,3 7,3 16,1 15,3 16,1 19,10 2,13 11,12-7,9-3,6-1,5-2,2-8,0-2,-8 0,-5-6,1-1,-7 4,-1-5,-7 1,1-5,-4 2,-7 5,2-5,-2 3,5-5,7-7,-1 1,-6 7,-7 7,3-3,-3-16,6-11,-1-16,5-16,6-4,-1-5,2-7,5-6,-4-3,10-3,7-2,-6-9,-1 6,1 4,-8 1,-1 1,3 0,-6 0,1-1,3-1,-4 1,0 8,5 4,-5-2,11-1,6 6,4-9,10-6,-5-2,-4-2,-2 9,-1 3,0 10,-10 2,7 5,3 0,-6-6,-2 3,0-1,-8-6,0 5,-7-2,-9 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5:11.029"/>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0,'0'10,"9"2,3 9,9 1,10 5,9-1,6-5,5 3,3 6,11 17,3 0,18 11,4-5,-5 7,2-7,-5-3,-7 9,2 3,-3 0,-14-1,-8-11,-3 4,-2-6,1-3,2 0,1 2,1-7,-8-2,-3 3,2-7,-8 2,1 2,2 5,-4 4,9 3,8-6,-6-2,-1 1,2-7,-8 9,8 6,7-6,-7 9,-2 3,1-8,2-2,2-1,2-8,1-1,2-7,-9 1,-3 4,1-4,2 2,-7 5,0-4,3-8,-7 0,-8 6,0-4,6-5,-4 1,-6-2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5:13.283"/>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1,'10'0,"20"9,16 4,8 8,13 10,14 18,3 1,5 0,-3 2,-8 1,-7 0,3-9,-3-2,5 1,9-8,-11 10,0-4,-11 1,-8 3,-5-7,0 0,0 2,9-6,5 2,-10 2,-4 5,-1-5,-10 0,-1-7,1-7,-5 0,0-4,-5 4,1-1,-4 3,-7 8,-6 6,3-3,9-8,9-10,8-6,6 2,-6 9,0-1,2-3,-7 4,0-3,3-4,3 4,-5-2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5:14.65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0,'9'0,"13"0,11 0,19 0,1 9,-1 3,2 0,-1-3,1 7,0 9,0 1,0-4,0-6,0 4,0 7,1 0,8 4,-6 6,6-4,-8 3,-4-5,-2 0,0-3,1-8,1 2,-8 7,-2-2,1 4,3 6,2-4,3-7,3-7,0-9,-8 5,-3-1,-8 6,-1 1,3-4,5-5,-5 5,-8-1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8T19:05:15.936"/>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36 0,'-9'0,"-12"0,15 18,65 34,86 36,83 30,48 32,61 27,9 11,-36-17,-52-29,-60-38,-47-28,-48-17,-32-19,-20-16,-17-4,-7 5,2-2,-4 4,3-2,6-6,-3 3,2-1,-4 3,3-1,4-5,-4-5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86A724-8362-4A0B-A2C9-299908E6D3F6}" type="datetimeFigureOut">
              <a:rPr lang="es-CO" smtClean="0"/>
              <a:t>19/05/2024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692E76-3F09-4A46-8E6F-798509B4545A}" type="slidenum">
              <a:rPr lang="es-CO" smtClean="0"/>
              <a:t>‹Nº›</a:t>
            </a:fld>
            <a:endParaRPr lang="es-CO"/>
          </a:p>
        </p:txBody>
      </p:sp>
    </p:spTree>
    <p:extLst>
      <p:ext uri="{BB962C8B-B14F-4D97-AF65-F5344CB8AC3E}">
        <p14:creationId xmlns:p14="http://schemas.microsoft.com/office/powerpoint/2010/main" val="2243943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6692E76-3F09-4A46-8E6F-798509B4545A}" type="slidenum">
              <a:rPr lang="es-CO" smtClean="0"/>
              <a:t>4</a:t>
            </a:fld>
            <a:endParaRPr lang="es-CO"/>
          </a:p>
        </p:txBody>
      </p:sp>
    </p:spTree>
    <p:extLst>
      <p:ext uri="{BB962C8B-B14F-4D97-AF65-F5344CB8AC3E}">
        <p14:creationId xmlns:p14="http://schemas.microsoft.com/office/powerpoint/2010/main" val="996346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96DAC541-7B7A-43D3-8B79-37D633B846F1}">
                <asvg:svgBlip xmlns:asvg="http://schemas.microsoft.com/office/drawing/2016/SVG/main" r:embed="rId14"/>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20.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3.svg"/><Relationship Id="rId7" Type="http://schemas.openxmlformats.org/officeDocument/2006/relationships/image" Target="../media/image6.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5.svg"/><Relationship Id="rId7"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customXml" Target="../ink/ink1.xml"/></Relationships>
</file>

<file path=ppt/slides/_rels/slide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7.svg"/><Relationship Id="rId7" Type="http://schemas.openxmlformats.org/officeDocument/2006/relationships/image" Target="../media/image6.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49.png"/><Relationship Id="rId3" Type="http://schemas.openxmlformats.org/officeDocument/2006/relationships/image" Target="../media/image41.svg"/><Relationship Id="rId7" Type="http://schemas.openxmlformats.org/officeDocument/2006/relationships/image" Target="../media/image26.png"/><Relationship Id="rId12" Type="http://schemas.openxmlformats.org/officeDocument/2006/relationships/image" Target="../media/image48.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7.png"/><Relationship Id="rId5" Type="http://schemas.openxmlformats.org/officeDocument/2006/relationships/image" Target="../media/image43.png"/><Relationship Id="rId10" Type="http://schemas.openxmlformats.org/officeDocument/2006/relationships/image" Target="../media/image46.svg"/><Relationship Id="rId4" Type="http://schemas.openxmlformats.org/officeDocument/2006/relationships/image" Target="../media/image42.png"/><Relationship Id="rId9" Type="http://schemas.openxmlformats.org/officeDocument/2006/relationships/image" Target="../media/image45.png"/></Relationships>
</file>

<file path=ppt/slides/_rels/slide7.xml.rels><?xml version="1.0" encoding="UTF-8" standalone="yes"?>
<Relationships xmlns="http://schemas.openxmlformats.org/package/2006/relationships"><Relationship Id="rId26" Type="http://schemas.openxmlformats.org/officeDocument/2006/relationships/customXml" Target="../ink/ink4.xml"/><Relationship Id="rId21" Type="http://schemas.openxmlformats.org/officeDocument/2006/relationships/image" Target="../media/image18.svg"/><Relationship Id="rId42" Type="http://schemas.openxmlformats.org/officeDocument/2006/relationships/customXml" Target="../ink/ink12.xml"/><Relationship Id="rId47" Type="http://schemas.openxmlformats.org/officeDocument/2006/relationships/image" Target="../media/image96.png"/><Relationship Id="rId63" Type="http://schemas.openxmlformats.org/officeDocument/2006/relationships/image" Target="../media/image104.png"/><Relationship Id="rId68" Type="http://schemas.openxmlformats.org/officeDocument/2006/relationships/customXml" Target="../ink/ink25.xml"/><Relationship Id="rId16" Type="http://schemas.openxmlformats.org/officeDocument/2006/relationships/image" Target="../media/image13.png"/><Relationship Id="rId11" Type="http://schemas.openxmlformats.org/officeDocument/2006/relationships/image" Target="../media/image8.svg"/><Relationship Id="rId24" Type="http://schemas.openxmlformats.org/officeDocument/2006/relationships/customXml" Target="../ink/ink3.xml"/><Relationship Id="rId32" Type="http://schemas.openxmlformats.org/officeDocument/2006/relationships/customXml" Target="../ink/ink7.xml"/><Relationship Id="rId37" Type="http://schemas.openxmlformats.org/officeDocument/2006/relationships/image" Target="../media/image91.png"/><Relationship Id="rId40" Type="http://schemas.openxmlformats.org/officeDocument/2006/relationships/customXml" Target="../ink/ink11.xml"/><Relationship Id="rId45" Type="http://schemas.openxmlformats.org/officeDocument/2006/relationships/image" Target="../media/image95.png"/><Relationship Id="rId53" Type="http://schemas.openxmlformats.org/officeDocument/2006/relationships/image" Target="../media/image99.png"/><Relationship Id="rId58" Type="http://schemas.openxmlformats.org/officeDocument/2006/relationships/customXml" Target="../ink/ink20.xml"/><Relationship Id="rId66" Type="http://schemas.openxmlformats.org/officeDocument/2006/relationships/customXml" Target="../ink/ink24.xml"/><Relationship Id="rId74" Type="http://schemas.openxmlformats.org/officeDocument/2006/relationships/customXml" Target="../ink/ink28.xml"/><Relationship Id="rId79" Type="http://schemas.openxmlformats.org/officeDocument/2006/relationships/image" Target="../media/image112.png"/><Relationship Id="rId5" Type="http://schemas.openxmlformats.org/officeDocument/2006/relationships/image" Target="../media/image27.svg"/><Relationship Id="rId61" Type="http://schemas.openxmlformats.org/officeDocument/2006/relationships/image" Target="../media/image103.png"/><Relationship Id="rId19" Type="http://schemas.openxmlformats.org/officeDocument/2006/relationships/image" Target="../media/image16.svg"/><Relationship Id="rId14" Type="http://schemas.openxmlformats.org/officeDocument/2006/relationships/image" Target="../media/image11.png"/><Relationship Id="rId22" Type="http://schemas.openxmlformats.org/officeDocument/2006/relationships/customXml" Target="../ink/ink2.xml"/><Relationship Id="rId27" Type="http://schemas.openxmlformats.org/officeDocument/2006/relationships/image" Target="../media/image86.png"/><Relationship Id="rId30" Type="http://schemas.openxmlformats.org/officeDocument/2006/relationships/customXml" Target="../ink/ink6.xml"/><Relationship Id="rId35" Type="http://schemas.openxmlformats.org/officeDocument/2006/relationships/image" Target="../media/image90.png"/><Relationship Id="rId43" Type="http://schemas.openxmlformats.org/officeDocument/2006/relationships/image" Target="../media/image94.png"/><Relationship Id="rId48" Type="http://schemas.openxmlformats.org/officeDocument/2006/relationships/customXml" Target="../ink/ink15.xml"/><Relationship Id="rId56" Type="http://schemas.openxmlformats.org/officeDocument/2006/relationships/customXml" Target="../ink/ink19.xml"/><Relationship Id="rId64" Type="http://schemas.openxmlformats.org/officeDocument/2006/relationships/customXml" Target="../ink/ink23.xml"/><Relationship Id="rId69" Type="http://schemas.openxmlformats.org/officeDocument/2006/relationships/image" Target="../media/image107.png"/><Relationship Id="rId77" Type="http://schemas.openxmlformats.org/officeDocument/2006/relationships/image" Target="../media/image111.png"/><Relationship Id="rId8" Type="http://schemas.openxmlformats.org/officeDocument/2006/relationships/image" Target="../media/image38.png"/><Relationship Id="rId51" Type="http://schemas.openxmlformats.org/officeDocument/2006/relationships/image" Target="../media/image98.png"/><Relationship Id="rId72" Type="http://schemas.openxmlformats.org/officeDocument/2006/relationships/customXml" Target="../ink/ink27.xml"/><Relationship Id="rId3" Type="http://schemas.openxmlformats.org/officeDocument/2006/relationships/image" Target="../media/image6.svg"/><Relationship Id="rId12" Type="http://schemas.openxmlformats.org/officeDocument/2006/relationships/image" Target="../media/image9.png"/><Relationship Id="rId17" Type="http://schemas.openxmlformats.org/officeDocument/2006/relationships/image" Target="../media/image14.svg"/><Relationship Id="rId25" Type="http://schemas.openxmlformats.org/officeDocument/2006/relationships/image" Target="../media/image85.png"/><Relationship Id="rId33" Type="http://schemas.openxmlformats.org/officeDocument/2006/relationships/image" Target="../media/image89.png"/><Relationship Id="rId38" Type="http://schemas.openxmlformats.org/officeDocument/2006/relationships/customXml" Target="../ink/ink10.xml"/><Relationship Id="rId46" Type="http://schemas.openxmlformats.org/officeDocument/2006/relationships/customXml" Target="../ink/ink14.xml"/><Relationship Id="rId59" Type="http://schemas.openxmlformats.org/officeDocument/2006/relationships/image" Target="../media/image102.png"/><Relationship Id="rId67" Type="http://schemas.openxmlformats.org/officeDocument/2006/relationships/image" Target="../media/image106.png"/><Relationship Id="rId20" Type="http://schemas.openxmlformats.org/officeDocument/2006/relationships/image" Target="../media/image17.png"/><Relationship Id="rId41" Type="http://schemas.openxmlformats.org/officeDocument/2006/relationships/image" Target="../media/image93.png"/><Relationship Id="rId54" Type="http://schemas.openxmlformats.org/officeDocument/2006/relationships/customXml" Target="../ink/ink18.xml"/><Relationship Id="rId62" Type="http://schemas.openxmlformats.org/officeDocument/2006/relationships/customXml" Target="../ink/ink22.xml"/><Relationship Id="rId70" Type="http://schemas.openxmlformats.org/officeDocument/2006/relationships/customXml" Target="../ink/ink26.xml"/><Relationship Id="rId75"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3.png"/><Relationship Id="rId15" Type="http://schemas.openxmlformats.org/officeDocument/2006/relationships/image" Target="../media/image12.svg"/><Relationship Id="rId23" Type="http://schemas.openxmlformats.org/officeDocument/2006/relationships/image" Target="../media/image84.png"/><Relationship Id="rId28" Type="http://schemas.openxmlformats.org/officeDocument/2006/relationships/customXml" Target="../ink/ink5.xml"/><Relationship Id="rId36" Type="http://schemas.openxmlformats.org/officeDocument/2006/relationships/customXml" Target="../ink/ink9.xml"/><Relationship Id="rId49" Type="http://schemas.openxmlformats.org/officeDocument/2006/relationships/image" Target="../media/image97.png"/><Relationship Id="rId57" Type="http://schemas.openxmlformats.org/officeDocument/2006/relationships/image" Target="../media/image101.png"/><Relationship Id="rId10" Type="http://schemas.openxmlformats.org/officeDocument/2006/relationships/image" Target="../media/image7.png"/><Relationship Id="rId31" Type="http://schemas.openxmlformats.org/officeDocument/2006/relationships/image" Target="../media/image88.png"/><Relationship Id="rId44" Type="http://schemas.openxmlformats.org/officeDocument/2006/relationships/customXml" Target="../ink/ink13.xml"/><Relationship Id="rId52" Type="http://schemas.openxmlformats.org/officeDocument/2006/relationships/customXml" Target="../ink/ink17.xml"/><Relationship Id="rId60" Type="http://schemas.openxmlformats.org/officeDocument/2006/relationships/customXml" Target="../ink/ink21.xml"/><Relationship Id="rId65" Type="http://schemas.openxmlformats.org/officeDocument/2006/relationships/image" Target="../media/image105.png"/><Relationship Id="rId73" Type="http://schemas.openxmlformats.org/officeDocument/2006/relationships/image" Target="../media/image109.png"/><Relationship Id="rId78" Type="http://schemas.openxmlformats.org/officeDocument/2006/relationships/customXml" Target="../ink/ink30.xml"/><Relationship Id="rId4" Type="http://schemas.openxmlformats.org/officeDocument/2006/relationships/image" Target="../media/image26.png"/><Relationship Id="rId9" Type="http://schemas.openxmlformats.org/officeDocument/2006/relationships/image" Target="../media/image39.svg"/><Relationship Id="rId13" Type="http://schemas.openxmlformats.org/officeDocument/2006/relationships/image" Target="../media/image10.svg"/><Relationship Id="rId18" Type="http://schemas.openxmlformats.org/officeDocument/2006/relationships/image" Target="../media/image15.png"/><Relationship Id="rId39" Type="http://schemas.openxmlformats.org/officeDocument/2006/relationships/image" Target="../media/image92.png"/><Relationship Id="rId34" Type="http://schemas.openxmlformats.org/officeDocument/2006/relationships/customXml" Target="../ink/ink8.xml"/><Relationship Id="rId50" Type="http://schemas.openxmlformats.org/officeDocument/2006/relationships/customXml" Target="../ink/ink16.xml"/><Relationship Id="rId55" Type="http://schemas.openxmlformats.org/officeDocument/2006/relationships/image" Target="../media/image100.png"/><Relationship Id="rId76" Type="http://schemas.openxmlformats.org/officeDocument/2006/relationships/customXml" Target="../ink/ink29.xml"/><Relationship Id="rId7" Type="http://schemas.openxmlformats.org/officeDocument/2006/relationships/image" Target="../media/image4.svg"/><Relationship Id="rId71" Type="http://schemas.openxmlformats.org/officeDocument/2006/relationships/image" Target="../media/image108.png"/><Relationship Id="rId2" Type="http://schemas.openxmlformats.org/officeDocument/2006/relationships/image" Target="../media/image5.png"/><Relationship Id="rId29"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2260902" y="7208212"/>
            <a:ext cx="2078973" cy="2672498"/>
          </a:xfrm>
          <a:custGeom>
            <a:avLst/>
            <a:gdLst/>
            <a:ahLst/>
            <a:cxnLst/>
            <a:rect l="l" t="t" r="r" b="b"/>
            <a:pathLst>
              <a:path w="2078973" h="2672498">
                <a:moveTo>
                  <a:pt x="0" y="0"/>
                </a:moveTo>
                <a:lnTo>
                  <a:pt x="2078973" y="0"/>
                </a:lnTo>
                <a:lnTo>
                  <a:pt x="2078973" y="2672498"/>
                </a:lnTo>
                <a:lnTo>
                  <a:pt x="0" y="26724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5" name="Freeform 5"/>
          <p:cNvSpPr/>
          <p:nvPr/>
        </p:nvSpPr>
        <p:spPr>
          <a:xfrm>
            <a:off x="17024782" y="8367197"/>
            <a:ext cx="797048" cy="1012125"/>
          </a:xfrm>
          <a:custGeom>
            <a:avLst/>
            <a:gdLst/>
            <a:ahLst/>
            <a:cxnLst/>
            <a:rect l="l" t="t" r="r" b="b"/>
            <a:pathLst>
              <a:path w="797048" h="1012125">
                <a:moveTo>
                  <a:pt x="0" y="0"/>
                </a:moveTo>
                <a:lnTo>
                  <a:pt x="797049" y="0"/>
                </a:lnTo>
                <a:lnTo>
                  <a:pt x="797049" y="1012124"/>
                </a:lnTo>
                <a:lnTo>
                  <a:pt x="0" y="1012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6" name="Freeform 6"/>
          <p:cNvSpPr/>
          <p:nvPr/>
        </p:nvSpPr>
        <p:spPr>
          <a:xfrm>
            <a:off x="12030410" y="908604"/>
            <a:ext cx="797048" cy="1012125"/>
          </a:xfrm>
          <a:custGeom>
            <a:avLst/>
            <a:gdLst/>
            <a:ahLst/>
            <a:cxnLst/>
            <a:rect l="l" t="t" r="r" b="b"/>
            <a:pathLst>
              <a:path w="797048" h="1012125">
                <a:moveTo>
                  <a:pt x="0" y="0"/>
                </a:moveTo>
                <a:lnTo>
                  <a:pt x="797048" y="0"/>
                </a:lnTo>
                <a:lnTo>
                  <a:pt x="797048" y="1012125"/>
                </a:lnTo>
                <a:lnTo>
                  <a:pt x="0" y="10121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7" name="Freeform 7"/>
          <p:cNvSpPr/>
          <p:nvPr/>
        </p:nvSpPr>
        <p:spPr>
          <a:xfrm>
            <a:off x="13468421" y="6077586"/>
            <a:ext cx="797048" cy="1012125"/>
          </a:xfrm>
          <a:custGeom>
            <a:avLst/>
            <a:gdLst/>
            <a:ahLst/>
            <a:cxnLst/>
            <a:rect l="l" t="t" r="r" b="b"/>
            <a:pathLst>
              <a:path w="797048" h="1012125">
                <a:moveTo>
                  <a:pt x="0" y="0"/>
                </a:moveTo>
                <a:lnTo>
                  <a:pt x="797048" y="0"/>
                </a:lnTo>
                <a:lnTo>
                  <a:pt x="797048" y="1012125"/>
                </a:lnTo>
                <a:lnTo>
                  <a:pt x="0" y="10121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8" name="Freeform 8"/>
          <p:cNvSpPr/>
          <p:nvPr/>
        </p:nvSpPr>
        <p:spPr>
          <a:xfrm rot="-2156624">
            <a:off x="16826803" y="6754768"/>
            <a:ext cx="865053" cy="869400"/>
          </a:xfrm>
          <a:custGeom>
            <a:avLst/>
            <a:gdLst/>
            <a:ahLst/>
            <a:cxnLst/>
            <a:rect l="l" t="t" r="r" b="b"/>
            <a:pathLst>
              <a:path w="865053" h="869400">
                <a:moveTo>
                  <a:pt x="0" y="0"/>
                </a:moveTo>
                <a:lnTo>
                  <a:pt x="865053" y="0"/>
                </a:lnTo>
                <a:lnTo>
                  <a:pt x="865053" y="869400"/>
                </a:lnTo>
                <a:lnTo>
                  <a:pt x="0" y="869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9" name="Freeform 9"/>
          <p:cNvSpPr/>
          <p:nvPr/>
        </p:nvSpPr>
        <p:spPr>
          <a:xfrm>
            <a:off x="15079451" y="8131174"/>
            <a:ext cx="508072" cy="472045"/>
          </a:xfrm>
          <a:custGeom>
            <a:avLst/>
            <a:gdLst/>
            <a:ahLst/>
            <a:cxnLst/>
            <a:rect l="l" t="t" r="r" b="b"/>
            <a:pathLst>
              <a:path w="508072" h="472045">
                <a:moveTo>
                  <a:pt x="0" y="0"/>
                </a:moveTo>
                <a:lnTo>
                  <a:pt x="508072" y="0"/>
                </a:lnTo>
                <a:lnTo>
                  <a:pt x="508072" y="472045"/>
                </a:lnTo>
                <a:lnTo>
                  <a:pt x="0" y="4720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10" name="Freeform 10"/>
          <p:cNvSpPr/>
          <p:nvPr/>
        </p:nvSpPr>
        <p:spPr>
          <a:xfrm>
            <a:off x="13757397" y="556655"/>
            <a:ext cx="508072" cy="472045"/>
          </a:xfrm>
          <a:custGeom>
            <a:avLst/>
            <a:gdLst/>
            <a:ahLst/>
            <a:cxnLst/>
            <a:rect l="l" t="t" r="r" b="b"/>
            <a:pathLst>
              <a:path w="508072" h="472045">
                <a:moveTo>
                  <a:pt x="0" y="0"/>
                </a:moveTo>
                <a:lnTo>
                  <a:pt x="508072" y="0"/>
                </a:lnTo>
                <a:lnTo>
                  <a:pt x="508072" y="472045"/>
                </a:lnTo>
                <a:lnTo>
                  <a:pt x="0" y="4720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11" name="Freeform 11"/>
          <p:cNvSpPr/>
          <p:nvPr/>
        </p:nvSpPr>
        <p:spPr>
          <a:xfrm>
            <a:off x="12960349" y="9724123"/>
            <a:ext cx="508072" cy="472045"/>
          </a:xfrm>
          <a:custGeom>
            <a:avLst/>
            <a:gdLst/>
            <a:ahLst/>
            <a:cxnLst/>
            <a:rect l="l" t="t" r="r" b="b"/>
            <a:pathLst>
              <a:path w="508072" h="472045">
                <a:moveTo>
                  <a:pt x="0" y="0"/>
                </a:moveTo>
                <a:lnTo>
                  <a:pt x="508072" y="0"/>
                </a:lnTo>
                <a:lnTo>
                  <a:pt x="508072" y="472045"/>
                </a:lnTo>
                <a:lnTo>
                  <a:pt x="0" y="4720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12" name="Freeform 12"/>
          <p:cNvSpPr/>
          <p:nvPr/>
        </p:nvSpPr>
        <p:spPr>
          <a:xfrm rot="-2700000">
            <a:off x="16769730" y="404329"/>
            <a:ext cx="1307152" cy="1682795"/>
          </a:xfrm>
          <a:custGeom>
            <a:avLst/>
            <a:gdLst/>
            <a:ahLst/>
            <a:cxnLst/>
            <a:rect l="l" t="t" r="r" b="b"/>
            <a:pathLst>
              <a:path w="1307152" h="1682795">
                <a:moveTo>
                  <a:pt x="0" y="0"/>
                </a:moveTo>
                <a:lnTo>
                  <a:pt x="1307153" y="0"/>
                </a:lnTo>
                <a:lnTo>
                  <a:pt x="1307153" y="1682794"/>
                </a:lnTo>
                <a:lnTo>
                  <a:pt x="0" y="16827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CO"/>
          </a:p>
        </p:txBody>
      </p:sp>
      <p:sp>
        <p:nvSpPr>
          <p:cNvPr id="13" name="Freeform 13"/>
          <p:cNvSpPr/>
          <p:nvPr/>
        </p:nvSpPr>
        <p:spPr>
          <a:xfrm>
            <a:off x="15188999" y="-115236"/>
            <a:ext cx="797048" cy="1012125"/>
          </a:xfrm>
          <a:custGeom>
            <a:avLst/>
            <a:gdLst/>
            <a:ahLst/>
            <a:cxnLst/>
            <a:rect l="l" t="t" r="r" b="b"/>
            <a:pathLst>
              <a:path w="797048" h="1012125">
                <a:moveTo>
                  <a:pt x="0" y="0"/>
                </a:moveTo>
                <a:lnTo>
                  <a:pt x="797048" y="0"/>
                </a:lnTo>
                <a:lnTo>
                  <a:pt x="797048" y="1012125"/>
                </a:lnTo>
                <a:lnTo>
                  <a:pt x="0" y="10121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4" name="Freeform 14"/>
          <p:cNvSpPr/>
          <p:nvPr/>
        </p:nvSpPr>
        <p:spPr>
          <a:xfrm>
            <a:off x="9498433" y="7089711"/>
            <a:ext cx="2660163" cy="2386296"/>
          </a:xfrm>
          <a:custGeom>
            <a:avLst/>
            <a:gdLst/>
            <a:ahLst/>
            <a:cxnLst/>
            <a:rect l="l" t="t" r="r" b="b"/>
            <a:pathLst>
              <a:path w="2660163" h="2386296">
                <a:moveTo>
                  <a:pt x="0" y="0"/>
                </a:moveTo>
                <a:lnTo>
                  <a:pt x="2660163" y="0"/>
                </a:lnTo>
                <a:lnTo>
                  <a:pt x="2660163" y="2386295"/>
                </a:lnTo>
                <a:lnTo>
                  <a:pt x="0" y="238629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sp>
        <p:nvSpPr>
          <p:cNvPr id="15" name="Freeform 15"/>
          <p:cNvSpPr/>
          <p:nvPr/>
        </p:nvSpPr>
        <p:spPr>
          <a:xfrm>
            <a:off x="9477233" y="2449973"/>
            <a:ext cx="2282838" cy="1386305"/>
          </a:xfrm>
          <a:custGeom>
            <a:avLst/>
            <a:gdLst/>
            <a:ahLst/>
            <a:cxnLst/>
            <a:rect l="l" t="t" r="r" b="b"/>
            <a:pathLst>
              <a:path w="2282838" h="1386305">
                <a:moveTo>
                  <a:pt x="0" y="0"/>
                </a:moveTo>
                <a:lnTo>
                  <a:pt x="2282838" y="0"/>
                </a:lnTo>
                <a:lnTo>
                  <a:pt x="2282838" y="1386305"/>
                </a:lnTo>
                <a:lnTo>
                  <a:pt x="0" y="138630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CO"/>
          </a:p>
        </p:txBody>
      </p:sp>
      <p:sp>
        <p:nvSpPr>
          <p:cNvPr id="17" name="Freeform 17"/>
          <p:cNvSpPr/>
          <p:nvPr/>
        </p:nvSpPr>
        <p:spPr>
          <a:xfrm>
            <a:off x="9144000" y="6583648"/>
            <a:ext cx="797048" cy="1012125"/>
          </a:xfrm>
          <a:custGeom>
            <a:avLst/>
            <a:gdLst/>
            <a:ahLst/>
            <a:cxnLst/>
            <a:rect l="l" t="t" r="r" b="b"/>
            <a:pathLst>
              <a:path w="797048" h="1012125">
                <a:moveTo>
                  <a:pt x="0" y="0"/>
                </a:moveTo>
                <a:lnTo>
                  <a:pt x="797048" y="0"/>
                </a:lnTo>
                <a:lnTo>
                  <a:pt x="797048" y="1012125"/>
                </a:lnTo>
                <a:lnTo>
                  <a:pt x="0" y="10121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8" name="Freeform 18"/>
          <p:cNvSpPr/>
          <p:nvPr/>
        </p:nvSpPr>
        <p:spPr>
          <a:xfrm rot="-802865">
            <a:off x="15986047" y="9022278"/>
            <a:ext cx="573499" cy="883499"/>
          </a:xfrm>
          <a:custGeom>
            <a:avLst/>
            <a:gdLst/>
            <a:ahLst/>
            <a:cxnLst/>
            <a:rect l="l" t="t" r="r" b="b"/>
            <a:pathLst>
              <a:path w="573499" h="883499">
                <a:moveTo>
                  <a:pt x="0" y="0"/>
                </a:moveTo>
                <a:lnTo>
                  <a:pt x="573499" y="0"/>
                </a:lnTo>
                <a:lnTo>
                  <a:pt x="573499" y="883498"/>
                </a:lnTo>
                <a:lnTo>
                  <a:pt x="0" y="88349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s-CO"/>
          </a:p>
        </p:txBody>
      </p:sp>
      <p:sp>
        <p:nvSpPr>
          <p:cNvPr id="19" name="Freeform 19"/>
          <p:cNvSpPr/>
          <p:nvPr/>
        </p:nvSpPr>
        <p:spPr>
          <a:xfrm>
            <a:off x="11417985" y="5723159"/>
            <a:ext cx="573499" cy="883499"/>
          </a:xfrm>
          <a:custGeom>
            <a:avLst/>
            <a:gdLst/>
            <a:ahLst/>
            <a:cxnLst/>
            <a:rect l="l" t="t" r="r" b="b"/>
            <a:pathLst>
              <a:path w="573499" h="883499">
                <a:moveTo>
                  <a:pt x="0" y="0"/>
                </a:moveTo>
                <a:lnTo>
                  <a:pt x="573499" y="0"/>
                </a:lnTo>
                <a:lnTo>
                  <a:pt x="573499" y="883499"/>
                </a:lnTo>
                <a:lnTo>
                  <a:pt x="0" y="88349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s-CO"/>
          </a:p>
        </p:txBody>
      </p:sp>
      <p:sp>
        <p:nvSpPr>
          <p:cNvPr id="20" name="Freeform 20"/>
          <p:cNvSpPr/>
          <p:nvPr/>
        </p:nvSpPr>
        <p:spPr>
          <a:xfrm rot="1212356">
            <a:off x="17136557" y="5194088"/>
            <a:ext cx="573499" cy="883499"/>
          </a:xfrm>
          <a:custGeom>
            <a:avLst/>
            <a:gdLst/>
            <a:ahLst/>
            <a:cxnLst/>
            <a:rect l="l" t="t" r="r" b="b"/>
            <a:pathLst>
              <a:path w="573499" h="883499">
                <a:moveTo>
                  <a:pt x="0" y="0"/>
                </a:moveTo>
                <a:lnTo>
                  <a:pt x="573499" y="0"/>
                </a:lnTo>
                <a:lnTo>
                  <a:pt x="573499" y="883498"/>
                </a:lnTo>
                <a:lnTo>
                  <a:pt x="0" y="88349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s-CO"/>
          </a:p>
        </p:txBody>
      </p:sp>
      <p:sp>
        <p:nvSpPr>
          <p:cNvPr id="21" name="Freeform 21"/>
          <p:cNvSpPr/>
          <p:nvPr/>
        </p:nvSpPr>
        <p:spPr>
          <a:xfrm rot="1212356">
            <a:off x="11916202" y="8816551"/>
            <a:ext cx="573499" cy="883499"/>
          </a:xfrm>
          <a:custGeom>
            <a:avLst/>
            <a:gdLst/>
            <a:ahLst/>
            <a:cxnLst/>
            <a:rect l="l" t="t" r="r" b="b"/>
            <a:pathLst>
              <a:path w="573499" h="883499">
                <a:moveTo>
                  <a:pt x="0" y="0"/>
                </a:moveTo>
                <a:lnTo>
                  <a:pt x="573499" y="0"/>
                </a:lnTo>
                <a:lnTo>
                  <a:pt x="573499" y="883498"/>
                </a:lnTo>
                <a:lnTo>
                  <a:pt x="0" y="88349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s-CO"/>
          </a:p>
        </p:txBody>
      </p:sp>
      <p:sp>
        <p:nvSpPr>
          <p:cNvPr id="22" name="Freeform 22"/>
          <p:cNvSpPr/>
          <p:nvPr/>
        </p:nvSpPr>
        <p:spPr>
          <a:xfrm>
            <a:off x="10650848" y="9628406"/>
            <a:ext cx="797048" cy="1012125"/>
          </a:xfrm>
          <a:custGeom>
            <a:avLst/>
            <a:gdLst/>
            <a:ahLst/>
            <a:cxnLst/>
            <a:rect l="l" t="t" r="r" b="b"/>
            <a:pathLst>
              <a:path w="797048" h="1012125">
                <a:moveTo>
                  <a:pt x="0" y="0"/>
                </a:moveTo>
                <a:lnTo>
                  <a:pt x="797048" y="0"/>
                </a:lnTo>
                <a:lnTo>
                  <a:pt x="797048" y="1012125"/>
                </a:lnTo>
                <a:lnTo>
                  <a:pt x="0" y="10121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23" name="Freeform 23"/>
          <p:cNvSpPr/>
          <p:nvPr/>
        </p:nvSpPr>
        <p:spPr>
          <a:xfrm>
            <a:off x="9144000" y="1298740"/>
            <a:ext cx="508072" cy="472045"/>
          </a:xfrm>
          <a:custGeom>
            <a:avLst/>
            <a:gdLst/>
            <a:ahLst/>
            <a:cxnLst/>
            <a:rect l="l" t="t" r="r" b="b"/>
            <a:pathLst>
              <a:path w="508072" h="472045">
                <a:moveTo>
                  <a:pt x="0" y="0"/>
                </a:moveTo>
                <a:lnTo>
                  <a:pt x="508072" y="0"/>
                </a:lnTo>
                <a:lnTo>
                  <a:pt x="508072" y="472045"/>
                </a:lnTo>
                <a:lnTo>
                  <a:pt x="0" y="4720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24" name="Freeform 24"/>
          <p:cNvSpPr/>
          <p:nvPr/>
        </p:nvSpPr>
        <p:spPr>
          <a:xfrm rot="1164141">
            <a:off x="10790558" y="460997"/>
            <a:ext cx="573499" cy="883499"/>
          </a:xfrm>
          <a:custGeom>
            <a:avLst/>
            <a:gdLst/>
            <a:ahLst/>
            <a:cxnLst/>
            <a:rect l="l" t="t" r="r" b="b"/>
            <a:pathLst>
              <a:path w="573499" h="883499">
                <a:moveTo>
                  <a:pt x="0" y="0"/>
                </a:moveTo>
                <a:lnTo>
                  <a:pt x="573499" y="0"/>
                </a:lnTo>
                <a:lnTo>
                  <a:pt x="573499" y="883499"/>
                </a:lnTo>
                <a:lnTo>
                  <a:pt x="0" y="88349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s-CO"/>
          </a:p>
        </p:txBody>
      </p:sp>
      <p:sp>
        <p:nvSpPr>
          <p:cNvPr id="25" name="Freeform 25"/>
          <p:cNvSpPr/>
          <p:nvPr/>
        </p:nvSpPr>
        <p:spPr>
          <a:xfrm>
            <a:off x="1324966" y="7603638"/>
            <a:ext cx="6447659" cy="1055071"/>
          </a:xfrm>
          <a:custGeom>
            <a:avLst/>
            <a:gdLst/>
            <a:ahLst/>
            <a:cxnLst/>
            <a:rect l="l" t="t" r="r" b="b"/>
            <a:pathLst>
              <a:path w="6447659" h="1055071">
                <a:moveTo>
                  <a:pt x="0" y="0"/>
                </a:moveTo>
                <a:lnTo>
                  <a:pt x="6447659" y="0"/>
                </a:lnTo>
                <a:lnTo>
                  <a:pt x="6447659" y="1055072"/>
                </a:lnTo>
                <a:lnTo>
                  <a:pt x="0" y="105507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s-CO"/>
          </a:p>
        </p:txBody>
      </p:sp>
      <p:sp>
        <p:nvSpPr>
          <p:cNvPr id="26" name="Freeform 26"/>
          <p:cNvSpPr/>
          <p:nvPr/>
        </p:nvSpPr>
        <p:spPr>
          <a:xfrm>
            <a:off x="11240486" y="4512696"/>
            <a:ext cx="508072" cy="472045"/>
          </a:xfrm>
          <a:custGeom>
            <a:avLst/>
            <a:gdLst/>
            <a:ahLst/>
            <a:cxnLst/>
            <a:rect l="l" t="t" r="r" b="b"/>
            <a:pathLst>
              <a:path w="508072" h="472045">
                <a:moveTo>
                  <a:pt x="0" y="0"/>
                </a:moveTo>
                <a:lnTo>
                  <a:pt x="508071" y="0"/>
                </a:lnTo>
                <a:lnTo>
                  <a:pt x="508071" y="472045"/>
                </a:lnTo>
                <a:lnTo>
                  <a:pt x="0" y="4720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grpSp>
        <p:nvGrpSpPr>
          <p:cNvPr id="29" name="Grupo 28">
            <a:extLst>
              <a:ext uri="{FF2B5EF4-FFF2-40B4-BE49-F238E27FC236}">
                <a16:creationId xmlns:a16="http://schemas.microsoft.com/office/drawing/2014/main" id="{5489E387-72CD-FD14-68F3-B88EFF5E7F9D}"/>
              </a:ext>
            </a:extLst>
          </p:cNvPr>
          <p:cNvGrpSpPr/>
          <p:nvPr/>
        </p:nvGrpSpPr>
        <p:grpSpPr>
          <a:xfrm>
            <a:off x="1533246" y="1239487"/>
            <a:ext cx="9599325" cy="4963417"/>
            <a:chOff x="1533246" y="1239487"/>
            <a:chExt cx="9599325" cy="4963417"/>
          </a:xfrm>
        </p:grpSpPr>
        <p:sp>
          <p:nvSpPr>
            <p:cNvPr id="16" name="TextBox 16"/>
            <p:cNvSpPr txBox="1"/>
            <p:nvPr/>
          </p:nvSpPr>
          <p:spPr>
            <a:xfrm>
              <a:off x="4475762" y="3100132"/>
              <a:ext cx="6656809" cy="3102772"/>
            </a:xfrm>
            <a:prstGeom prst="rect">
              <a:avLst/>
            </a:prstGeom>
          </p:spPr>
          <p:txBody>
            <a:bodyPr lIns="0" tIns="0" rIns="0" bIns="0" rtlCol="0" anchor="t">
              <a:spAutoFit/>
            </a:bodyPr>
            <a:lstStyle/>
            <a:p>
              <a:pPr algn="l">
                <a:lnSpc>
                  <a:spcPts val="27090"/>
                </a:lnSpc>
              </a:pPr>
              <a:endParaRPr lang="en-US" sz="19350" dirty="0">
                <a:solidFill>
                  <a:srgbClr val="FFFFFF"/>
                </a:solidFill>
                <a:latin typeface="Handyman"/>
              </a:endParaRPr>
            </a:p>
          </p:txBody>
        </p:sp>
        <p:sp>
          <p:nvSpPr>
            <p:cNvPr id="27" name="TextBox 27"/>
            <p:cNvSpPr txBox="1"/>
            <p:nvPr/>
          </p:nvSpPr>
          <p:spPr>
            <a:xfrm>
              <a:off x="1533246" y="1239487"/>
              <a:ext cx="6562613" cy="2032608"/>
            </a:xfrm>
            <a:prstGeom prst="rect">
              <a:avLst/>
            </a:prstGeom>
          </p:spPr>
          <p:txBody>
            <a:bodyPr lIns="0" tIns="0" rIns="0" bIns="0" rtlCol="0" anchor="t">
              <a:spAutoFit/>
            </a:bodyPr>
            <a:lstStyle/>
            <a:p>
              <a:pPr algn="l">
                <a:lnSpc>
                  <a:spcPts val="19834"/>
                </a:lnSpc>
              </a:pPr>
              <a:endParaRPr lang="en-US" sz="5000" dirty="0">
                <a:solidFill>
                  <a:srgbClr val="FFFFFF"/>
                </a:solidFill>
                <a:latin typeface="Handyman"/>
              </a:endParaRPr>
            </a:p>
          </p:txBody>
        </p:sp>
      </p:grpSp>
      <p:sp>
        <p:nvSpPr>
          <p:cNvPr id="28" name="TextBox 28"/>
          <p:cNvSpPr txBox="1"/>
          <p:nvPr/>
        </p:nvSpPr>
        <p:spPr>
          <a:xfrm>
            <a:off x="2162219" y="7728454"/>
            <a:ext cx="5154935" cy="2152256"/>
          </a:xfrm>
          <a:prstGeom prst="rect">
            <a:avLst/>
          </a:prstGeom>
        </p:spPr>
        <p:txBody>
          <a:bodyPr wrap="square" lIns="0" tIns="0" rIns="0" bIns="0" rtlCol="0" anchor="t">
            <a:spAutoFit/>
          </a:bodyPr>
          <a:lstStyle/>
          <a:p>
            <a:pPr algn="l">
              <a:lnSpc>
                <a:spcPts val="5830"/>
              </a:lnSpc>
            </a:pPr>
            <a:r>
              <a:rPr lang="en-US" sz="4164" dirty="0" err="1">
                <a:solidFill>
                  <a:srgbClr val="000000"/>
                </a:solidFill>
                <a:latin typeface="Handyman"/>
              </a:rPr>
              <a:t>Integrantes</a:t>
            </a:r>
            <a:endParaRPr lang="en-US" sz="4164" dirty="0">
              <a:solidFill>
                <a:srgbClr val="000000"/>
              </a:solidFill>
              <a:latin typeface="Handyman"/>
            </a:endParaRPr>
          </a:p>
          <a:p>
            <a:pPr algn="l">
              <a:lnSpc>
                <a:spcPts val="5830"/>
              </a:lnSpc>
            </a:pPr>
            <a:r>
              <a:rPr lang="en-US" sz="4164" dirty="0">
                <a:solidFill>
                  <a:schemeClr val="bg1"/>
                </a:solidFill>
                <a:latin typeface="Handyman"/>
              </a:rPr>
              <a:t>Samuel Amado Castro</a:t>
            </a:r>
          </a:p>
          <a:p>
            <a:pPr algn="l">
              <a:lnSpc>
                <a:spcPts val="5830"/>
              </a:lnSpc>
            </a:pPr>
            <a:r>
              <a:rPr lang="en-US" sz="4164" dirty="0">
                <a:solidFill>
                  <a:schemeClr val="bg1"/>
                </a:solidFill>
                <a:latin typeface="Handyman"/>
              </a:rPr>
              <a:t>Milton Martinez Castro</a:t>
            </a:r>
          </a:p>
        </p:txBody>
      </p:sp>
      <p:sp>
        <p:nvSpPr>
          <p:cNvPr id="32" name="TextBox 5">
            <a:extLst>
              <a:ext uri="{FF2B5EF4-FFF2-40B4-BE49-F238E27FC236}">
                <a16:creationId xmlns:a16="http://schemas.microsoft.com/office/drawing/2014/main" id="{07DDA9F0-2FD8-8873-4B8F-D224237ECA86}"/>
              </a:ext>
            </a:extLst>
          </p:cNvPr>
          <p:cNvSpPr txBox="1"/>
          <p:nvPr/>
        </p:nvSpPr>
        <p:spPr>
          <a:xfrm>
            <a:off x="3862152" y="3100066"/>
            <a:ext cx="3686994" cy="732316"/>
          </a:xfrm>
          <a:prstGeom prst="rect">
            <a:avLst/>
          </a:prstGeom>
        </p:spPr>
        <p:txBody>
          <a:bodyPr lIns="0" tIns="0" rIns="0" bIns="0" rtlCol="0" anchor="t">
            <a:spAutoFit/>
          </a:bodyPr>
          <a:lstStyle/>
          <a:p>
            <a:pPr marL="0" lvl="0" indent="0" algn="ctr">
              <a:lnSpc>
                <a:spcPts val="6372"/>
              </a:lnSpc>
              <a:spcBef>
                <a:spcPct val="0"/>
              </a:spcBef>
            </a:pPr>
            <a:endParaRPr lang="en-US" sz="4552" u="none" strike="noStrike" dirty="0">
              <a:solidFill>
                <a:srgbClr val="FFFFFF"/>
              </a:solidFill>
              <a:latin typeface="Handyman"/>
            </a:endParaRPr>
          </a:p>
        </p:txBody>
      </p:sp>
      <p:sp>
        <p:nvSpPr>
          <p:cNvPr id="33" name="TextBox 5">
            <a:extLst>
              <a:ext uri="{FF2B5EF4-FFF2-40B4-BE49-F238E27FC236}">
                <a16:creationId xmlns:a16="http://schemas.microsoft.com/office/drawing/2014/main" id="{FB2F797D-AE1C-7ACE-D5F3-259813FB816C}"/>
              </a:ext>
            </a:extLst>
          </p:cNvPr>
          <p:cNvSpPr txBox="1"/>
          <p:nvPr/>
        </p:nvSpPr>
        <p:spPr>
          <a:xfrm>
            <a:off x="3862152" y="3100066"/>
            <a:ext cx="3686994" cy="732316"/>
          </a:xfrm>
          <a:prstGeom prst="rect">
            <a:avLst/>
          </a:prstGeom>
        </p:spPr>
        <p:txBody>
          <a:bodyPr lIns="0" tIns="0" rIns="0" bIns="0" rtlCol="0" anchor="t">
            <a:spAutoFit/>
          </a:bodyPr>
          <a:lstStyle/>
          <a:p>
            <a:pPr marL="0" lvl="0" indent="0" algn="ctr">
              <a:lnSpc>
                <a:spcPts val="6372"/>
              </a:lnSpc>
              <a:spcBef>
                <a:spcPct val="0"/>
              </a:spcBef>
            </a:pPr>
            <a:endParaRPr lang="en-US" sz="4552" u="none" strike="noStrike" dirty="0">
              <a:solidFill>
                <a:srgbClr val="FFFFFF"/>
              </a:solidFill>
              <a:latin typeface="Handyman"/>
            </a:endParaRPr>
          </a:p>
        </p:txBody>
      </p:sp>
      <p:sp>
        <p:nvSpPr>
          <p:cNvPr id="34" name="TextBox 5">
            <a:extLst>
              <a:ext uri="{FF2B5EF4-FFF2-40B4-BE49-F238E27FC236}">
                <a16:creationId xmlns:a16="http://schemas.microsoft.com/office/drawing/2014/main" id="{BD0C6E52-D042-1D78-6FC7-E098E7BE3726}"/>
              </a:ext>
            </a:extLst>
          </p:cNvPr>
          <p:cNvSpPr txBox="1"/>
          <p:nvPr/>
        </p:nvSpPr>
        <p:spPr>
          <a:xfrm>
            <a:off x="1110745" y="2064255"/>
            <a:ext cx="6749285" cy="4950651"/>
          </a:xfrm>
          <a:prstGeom prst="rect">
            <a:avLst/>
          </a:prstGeom>
        </p:spPr>
        <p:txBody>
          <a:bodyPr wrap="square" lIns="0" tIns="0" rIns="0" bIns="0" rtlCol="0" anchor="t">
            <a:spAutoFit/>
          </a:bodyPr>
          <a:lstStyle/>
          <a:p>
            <a:pPr algn="ctr">
              <a:lnSpc>
                <a:spcPts val="6372"/>
              </a:lnSpc>
              <a:spcBef>
                <a:spcPct val="0"/>
              </a:spcBef>
            </a:pPr>
            <a:r>
              <a:rPr lang="es-MX" sz="7200" b="0" i="0" dirty="0">
                <a:ln>
                  <a:solidFill>
                    <a:schemeClr val="tx1">
                      <a:lumMod val="50000"/>
                      <a:lumOff val="50000"/>
                    </a:schemeClr>
                  </a:solidFill>
                </a:ln>
                <a:solidFill>
                  <a:schemeClr val="bg1"/>
                </a:solidFill>
                <a:effectLst/>
                <a:latin typeface="Google Sans"/>
              </a:rPr>
              <a:t>La Cumbre Mundial sobre el Desarrollo Sostenible de 2002 en Johannesburgo</a:t>
            </a:r>
            <a:endParaRPr lang="en-US" sz="7200" u="none" strike="noStrike" dirty="0">
              <a:ln>
                <a:solidFill>
                  <a:schemeClr val="tx1">
                    <a:lumMod val="50000"/>
                    <a:lumOff val="50000"/>
                  </a:schemeClr>
                </a:solidFill>
              </a:ln>
              <a:solidFill>
                <a:schemeClr val="bg1"/>
              </a:solidFill>
              <a:latin typeface="Handyman"/>
            </a:endParaRPr>
          </a:p>
        </p:txBody>
      </p:sp>
      <p:sp>
        <p:nvSpPr>
          <p:cNvPr id="2" name="Freeform 7">
            <a:extLst>
              <a:ext uri="{FF2B5EF4-FFF2-40B4-BE49-F238E27FC236}">
                <a16:creationId xmlns:a16="http://schemas.microsoft.com/office/drawing/2014/main" id="{9F64B10F-6281-7512-4098-1F4F0FD249CC}"/>
              </a:ext>
            </a:extLst>
          </p:cNvPr>
          <p:cNvSpPr/>
          <p:nvPr/>
        </p:nvSpPr>
        <p:spPr>
          <a:xfrm>
            <a:off x="11781271" y="1760740"/>
            <a:ext cx="5582050" cy="4174718"/>
          </a:xfrm>
          <a:custGeom>
            <a:avLst/>
            <a:gdLst/>
            <a:ahLst/>
            <a:cxnLst/>
            <a:rect l="l" t="t" r="r" b="b"/>
            <a:pathLst>
              <a:path w="3647546" h="3388902">
                <a:moveTo>
                  <a:pt x="0" y="0"/>
                </a:moveTo>
                <a:lnTo>
                  <a:pt x="3647546" y="0"/>
                </a:lnTo>
                <a:lnTo>
                  <a:pt x="3647546" y="3388901"/>
                </a:lnTo>
                <a:lnTo>
                  <a:pt x="0" y="3388901"/>
                </a:lnTo>
                <a:lnTo>
                  <a:pt x="0" y="0"/>
                </a:lnTo>
                <a:close/>
              </a:path>
            </a:pathLst>
          </a:custGeom>
          <a:blipFill>
            <a:blip r:embed="rId20"/>
            <a:stretch>
              <a:fillRect/>
            </a:stretch>
          </a:blipFill>
        </p:spPr>
        <p:txBody>
          <a:bodyPr/>
          <a:lstStyle/>
          <a:p>
            <a:endParaRPr lang="es-CO"/>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365146">
            <a:off x="5585746" y="883875"/>
            <a:ext cx="5958012" cy="5175527"/>
          </a:xfrm>
          <a:custGeom>
            <a:avLst/>
            <a:gdLst/>
            <a:ahLst/>
            <a:cxnLst/>
            <a:rect l="l" t="t" r="r" b="b"/>
            <a:pathLst>
              <a:path w="5020219" h="4317389">
                <a:moveTo>
                  <a:pt x="0" y="0"/>
                </a:moveTo>
                <a:lnTo>
                  <a:pt x="5020219" y="0"/>
                </a:lnTo>
                <a:lnTo>
                  <a:pt x="5020219" y="4317388"/>
                </a:lnTo>
                <a:lnTo>
                  <a:pt x="0" y="4317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r>
              <a:rPr lang="es-MX" dirty="0"/>
              <a:t>v</a:t>
            </a:r>
            <a:endParaRPr lang="es-CO" dirty="0"/>
          </a:p>
        </p:txBody>
      </p:sp>
      <p:sp>
        <p:nvSpPr>
          <p:cNvPr id="4" name="TextBox 4"/>
          <p:cNvSpPr txBox="1"/>
          <p:nvPr/>
        </p:nvSpPr>
        <p:spPr>
          <a:xfrm>
            <a:off x="6705600" y="541193"/>
            <a:ext cx="4155505" cy="1567737"/>
          </a:xfrm>
          <a:prstGeom prst="rect">
            <a:avLst/>
          </a:prstGeom>
        </p:spPr>
        <p:txBody>
          <a:bodyPr wrap="square" lIns="0" tIns="0" rIns="0" bIns="0" rtlCol="0" anchor="t">
            <a:spAutoFit/>
          </a:bodyPr>
          <a:lstStyle/>
          <a:p>
            <a:pPr algn="ctr">
              <a:lnSpc>
                <a:spcPts val="13652"/>
              </a:lnSpc>
            </a:pPr>
            <a:r>
              <a:rPr lang="en-US" sz="9751" dirty="0">
                <a:solidFill>
                  <a:srgbClr val="FFFFFF"/>
                </a:solidFill>
                <a:latin typeface="Handyman"/>
              </a:rPr>
              <a:t>ÍNDICE</a:t>
            </a:r>
          </a:p>
        </p:txBody>
      </p:sp>
      <p:sp>
        <p:nvSpPr>
          <p:cNvPr id="5" name="TextBox 5"/>
          <p:cNvSpPr txBox="1"/>
          <p:nvPr/>
        </p:nvSpPr>
        <p:spPr>
          <a:xfrm>
            <a:off x="6524013" y="2650762"/>
            <a:ext cx="4199760" cy="1553054"/>
          </a:xfrm>
          <a:prstGeom prst="rect">
            <a:avLst/>
          </a:prstGeom>
        </p:spPr>
        <p:txBody>
          <a:bodyPr wrap="square" lIns="0" tIns="0" rIns="0" bIns="0" rtlCol="0" anchor="t">
            <a:spAutoFit/>
          </a:bodyPr>
          <a:lstStyle/>
          <a:p>
            <a:pPr marL="0" lvl="0" indent="0" algn="ctr">
              <a:lnSpc>
                <a:spcPts val="6372"/>
              </a:lnSpc>
              <a:spcBef>
                <a:spcPct val="0"/>
              </a:spcBef>
            </a:pPr>
            <a:r>
              <a:rPr lang="en-US" sz="4552" u="none" strike="noStrike" dirty="0">
                <a:solidFill>
                  <a:srgbClr val="FFFFFF"/>
                </a:solidFill>
                <a:latin typeface="Handyman"/>
              </a:rPr>
              <a:t>1. ¿qu</a:t>
            </a:r>
            <a:r>
              <a:rPr lang="en-US" sz="4552" dirty="0">
                <a:solidFill>
                  <a:srgbClr val="FFFFFF"/>
                </a:solidFill>
                <a:latin typeface="Handyman"/>
              </a:rPr>
              <a:t>é</a:t>
            </a:r>
            <a:r>
              <a:rPr lang="en-US" sz="4552" u="none" strike="noStrike" dirty="0">
                <a:solidFill>
                  <a:srgbClr val="FFFFFF"/>
                </a:solidFill>
                <a:latin typeface="Handyman"/>
              </a:rPr>
              <a:t> es y </a:t>
            </a:r>
            <a:r>
              <a:rPr lang="en-US" sz="4552" u="none" strike="noStrike" dirty="0" err="1">
                <a:solidFill>
                  <a:srgbClr val="FFFFFF"/>
                </a:solidFill>
                <a:latin typeface="Handyman"/>
              </a:rPr>
              <a:t>por</a:t>
            </a:r>
            <a:r>
              <a:rPr lang="en-US" sz="4552" u="none" strike="noStrike" dirty="0">
                <a:solidFill>
                  <a:srgbClr val="FFFFFF"/>
                </a:solidFill>
                <a:latin typeface="Handyman"/>
              </a:rPr>
              <a:t> que ocurrio ?</a:t>
            </a:r>
          </a:p>
        </p:txBody>
      </p:sp>
      <p:sp>
        <p:nvSpPr>
          <p:cNvPr id="16" name="Freeform 16"/>
          <p:cNvSpPr/>
          <p:nvPr/>
        </p:nvSpPr>
        <p:spPr>
          <a:xfrm>
            <a:off x="16972550" y="4260001"/>
            <a:ext cx="573499" cy="883499"/>
          </a:xfrm>
          <a:custGeom>
            <a:avLst/>
            <a:gdLst/>
            <a:ahLst/>
            <a:cxnLst/>
            <a:rect l="l" t="t" r="r" b="b"/>
            <a:pathLst>
              <a:path w="573499" h="883499">
                <a:moveTo>
                  <a:pt x="0" y="0"/>
                </a:moveTo>
                <a:lnTo>
                  <a:pt x="573500" y="0"/>
                </a:lnTo>
                <a:lnTo>
                  <a:pt x="573500" y="883499"/>
                </a:lnTo>
                <a:lnTo>
                  <a:pt x="0" y="8834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7" name="Freeform 17"/>
          <p:cNvSpPr/>
          <p:nvPr/>
        </p:nvSpPr>
        <p:spPr>
          <a:xfrm>
            <a:off x="1826701" y="1213848"/>
            <a:ext cx="573499" cy="883499"/>
          </a:xfrm>
          <a:custGeom>
            <a:avLst/>
            <a:gdLst/>
            <a:ahLst/>
            <a:cxnLst/>
            <a:rect l="l" t="t" r="r" b="b"/>
            <a:pathLst>
              <a:path w="573499" h="883499">
                <a:moveTo>
                  <a:pt x="0" y="0"/>
                </a:moveTo>
                <a:lnTo>
                  <a:pt x="573499" y="0"/>
                </a:lnTo>
                <a:lnTo>
                  <a:pt x="573499" y="883499"/>
                </a:lnTo>
                <a:lnTo>
                  <a:pt x="0" y="8834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8" name="Freeform 18"/>
          <p:cNvSpPr/>
          <p:nvPr/>
        </p:nvSpPr>
        <p:spPr>
          <a:xfrm>
            <a:off x="8410910" y="5524500"/>
            <a:ext cx="573499" cy="883499"/>
          </a:xfrm>
          <a:custGeom>
            <a:avLst/>
            <a:gdLst/>
            <a:ahLst/>
            <a:cxnLst/>
            <a:rect l="l" t="t" r="r" b="b"/>
            <a:pathLst>
              <a:path w="573499" h="883499">
                <a:moveTo>
                  <a:pt x="0" y="0"/>
                </a:moveTo>
                <a:lnTo>
                  <a:pt x="573499" y="0"/>
                </a:lnTo>
                <a:lnTo>
                  <a:pt x="573499" y="883499"/>
                </a:lnTo>
                <a:lnTo>
                  <a:pt x="0" y="8834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9" name="Freeform 19"/>
          <p:cNvSpPr/>
          <p:nvPr/>
        </p:nvSpPr>
        <p:spPr>
          <a:xfrm>
            <a:off x="327598" y="8036776"/>
            <a:ext cx="797048" cy="1012125"/>
          </a:xfrm>
          <a:custGeom>
            <a:avLst/>
            <a:gdLst/>
            <a:ahLst/>
            <a:cxnLst/>
            <a:rect l="l" t="t" r="r" b="b"/>
            <a:pathLst>
              <a:path w="797048" h="1012125">
                <a:moveTo>
                  <a:pt x="0" y="0"/>
                </a:moveTo>
                <a:lnTo>
                  <a:pt x="797048" y="0"/>
                </a:lnTo>
                <a:lnTo>
                  <a:pt x="797048" y="1012124"/>
                </a:lnTo>
                <a:lnTo>
                  <a:pt x="0" y="10121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20" name="Freeform 20"/>
          <p:cNvSpPr/>
          <p:nvPr/>
        </p:nvSpPr>
        <p:spPr>
          <a:xfrm>
            <a:off x="15890304" y="1437332"/>
            <a:ext cx="797048" cy="1012125"/>
          </a:xfrm>
          <a:custGeom>
            <a:avLst/>
            <a:gdLst/>
            <a:ahLst/>
            <a:cxnLst/>
            <a:rect l="l" t="t" r="r" b="b"/>
            <a:pathLst>
              <a:path w="797048" h="1012125">
                <a:moveTo>
                  <a:pt x="0" y="0"/>
                </a:moveTo>
                <a:lnTo>
                  <a:pt x="797049" y="0"/>
                </a:lnTo>
                <a:lnTo>
                  <a:pt x="797049" y="1012125"/>
                </a:lnTo>
                <a:lnTo>
                  <a:pt x="0" y="10121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21" name="Freeform 21"/>
          <p:cNvSpPr/>
          <p:nvPr/>
        </p:nvSpPr>
        <p:spPr>
          <a:xfrm>
            <a:off x="883021" y="3107693"/>
            <a:ext cx="797048" cy="1012125"/>
          </a:xfrm>
          <a:custGeom>
            <a:avLst/>
            <a:gdLst/>
            <a:ahLst/>
            <a:cxnLst/>
            <a:rect l="l" t="t" r="r" b="b"/>
            <a:pathLst>
              <a:path w="797048" h="1012125">
                <a:moveTo>
                  <a:pt x="0" y="0"/>
                </a:moveTo>
                <a:lnTo>
                  <a:pt x="797049" y="0"/>
                </a:lnTo>
                <a:lnTo>
                  <a:pt x="797049" y="1012124"/>
                </a:lnTo>
                <a:lnTo>
                  <a:pt x="0" y="10121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22" name="Freeform 22"/>
          <p:cNvSpPr/>
          <p:nvPr/>
        </p:nvSpPr>
        <p:spPr>
          <a:xfrm>
            <a:off x="16034793" y="6657080"/>
            <a:ext cx="508072" cy="472045"/>
          </a:xfrm>
          <a:custGeom>
            <a:avLst/>
            <a:gdLst/>
            <a:ahLst/>
            <a:cxnLst/>
            <a:rect l="l" t="t" r="r" b="b"/>
            <a:pathLst>
              <a:path w="508072" h="472045">
                <a:moveTo>
                  <a:pt x="0" y="0"/>
                </a:moveTo>
                <a:lnTo>
                  <a:pt x="508071" y="0"/>
                </a:lnTo>
                <a:lnTo>
                  <a:pt x="508071" y="472045"/>
                </a:lnTo>
                <a:lnTo>
                  <a:pt x="0" y="4720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23" name="Freeform 23"/>
          <p:cNvSpPr/>
          <p:nvPr/>
        </p:nvSpPr>
        <p:spPr>
          <a:xfrm>
            <a:off x="9144000" y="4648024"/>
            <a:ext cx="508072" cy="472045"/>
          </a:xfrm>
          <a:custGeom>
            <a:avLst/>
            <a:gdLst/>
            <a:ahLst/>
            <a:cxnLst/>
            <a:rect l="l" t="t" r="r" b="b"/>
            <a:pathLst>
              <a:path w="508072" h="472045">
                <a:moveTo>
                  <a:pt x="0" y="0"/>
                </a:moveTo>
                <a:lnTo>
                  <a:pt x="508072" y="0"/>
                </a:lnTo>
                <a:lnTo>
                  <a:pt x="508072" y="472044"/>
                </a:lnTo>
                <a:lnTo>
                  <a:pt x="0" y="4720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24" name="Freeform 24"/>
          <p:cNvSpPr/>
          <p:nvPr/>
        </p:nvSpPr>
        <p:spPr>
          <a:xfrm>
            <a:off x="3862152" y="1213848"/>
            <a:ext cx="508072" cy="472045"/>
          </a:xfrm>
          <a:custGeom>
            <a:avLst/>
            <a:gdLst/>
            <a:ahLst/>
            <a:cxnLst/>
            <a:rect l="l" t="t" r="r" b="b"/>
            <a:pathLst>
              <a:path w="508072" h="472045">
                <a:moveTo>
                  <a:pt x="0" y="0"/>
                </a:moveTo>
                <a:lnTo>
                  <a:pt x="508071" y="0"/>
                </a:lnTo>
                <a:lnTo>
                  <a:pt x="508071" y="472045"/>
                </a:lnTo>
                <a:lnTo>
                  <a:pt x="0" y="4720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25" name="Freeform 3">
            <a:extLst>
              <a:ext uri="{FF2B5EF4-FFF2-40B4-BE49-F238E27FC236}">
                <a16:creationId xmlns:a16="http://schemas.microsoft.com/office/drawing/2014/main" id="{C698A1DF-B54B-F286-D50C-9563D153E4B9}"/>
              </a:ext>
            </a:extLst>
          </p:cNvPr>
          <p:cNvSpPr/>
          <p:nvPr/>
        </p:nvSpPr>
        <p:spPr>
          <a:xfrm rot="2365146">
            <a:off x="10609507" y="3563254"/>
            <a:ext cx="5958012" cy="5175527"/>
          </a:xfrm>
          <a:custGeom>
            <a:avLst/>
            <a:gdLst/>
            <a:ahLst/>
            <a:cxnLst/>
            <a:rect l="l" t="t" r="r" b="b"/>
            <a:pathLst>
              <a:path w="5020219" h="4317389">
                <a:moveTo>
                  <a:pt x="0" y="0"/>
                </a:moveTo>
                <a:lnTo>
                  <a:pt x="5020219" y="0"/>
                </a:lnTo>
                <a:lnTo>
                  <a:pt x="5020219" y="4317388"/>
                </a:lnTo>
                <a:lnTo>
                  <a:pt x="0" y="4317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dirty="0"/>
          </a:p>
        </p:txBody>
      </p:sp>
      <p:sp>
        <p:nvSpPr>
          <p:cNvPr id="26" name="Freeform 3">
            <a:extLst>
              <a:ext uri="{FF2B5EF4-FFF2-40B4-BE49-F238E27FC236}">
                <a16:creationId xmlns:a16="http://schemas.microsoft.com/office/drawing/2014/main" id="{202161A5-329A-A019-09C8-FE2916E0D81D}"/>
              </a:ext>
            </a:extLst>
          </p:cNvPr>
          <p:cNvSpPr/>
          <p:nvPr/>
        </p:nvSpPr>
        <p:spPr>
          <a:xfrm rot="2365146">
            <a:off x="957667" y="3623539"/>
            <a:ext cx="5958012" cy="5175527"/>
          </a:xfrm>
          <a:custGeom>
            <a:avLst/>
            <a:gdLst/>
            <a:ahLst/>
            <a:cxnLst/>
            <a:rect l="l" t="t" r="r" b="b"/>
            <a:pathLst>
              <a:path w="5020219" h="4317389">
                <a:moveTo>
                  <a:pt x="0" y="0"/>
                </a:moveTo>
                <a:lnTo>
                  <a:pt x="5020219" y="0"/>
                </a:lnTo>
                <a:lnTo>
                  <a:pt x="5020219" y="4317388"/>
                </a:lnTo>
                <a:lnTo>
                  <a:pt x="0" y="4317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r>
              <a:rPr lang="es-MX" dirty="0"/>
              <a:t>v</a:t>
            </a:r>
            <a:endParaRPr lang="es-CO" dirty="0"/>
          </a:p>
        </p:txBody>
      </p:sp>
      <p:sp>
        <p:nvSpPr>
          <p:cNvPr id="27" name="Freeform 3">
            <a:extLst>
              <a:ext uri="{FF2B5EF4-FFF2-40B4-BE49-F238E27FC236}">
                <a16:creationId xmlns:a16="http://schemas.microsoft.com/office/drawing/2014/main" id="{521F5B8C-FD90-7A4D-3B3C-3593884E726D}"/>
              </a:ext>
            </a:extLst>
          </p:cNvPr>
          <p:cNvSpPr/>
          <p:nvPr/>
        </p:nvSpPr>
        <p:spPr>
          <a:xfrm rot="2365146">
            <a:off x="5455731" y="6004724"/>
            <a:ext cx="5958012" cy="5175527"/>
          </a:xfrm>
          <a:custGeom>
            <a:avLst/>
            <a:gdLst/>
            <a:ahLst/>
            <a:cxnLst/>
            <a:rect l="l" t="t" r="r" b="b"/>
            <a:pathLst>
              <a:path w="5020219" h="4317389">
                <a:moveTo>
                  <a:pt x="0" y="0"/>
                </a:moveTo>
                <a:lnTo>
                  <a:pt x="5020219" y="0"/>
                </a:lnTo>
                <a:lnTo>
                  <a:pt x="5020219" y="4317388"/>
                </a:lnTo>
                <a:lnTo>
                  <a:pt x="0" y="4317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r>
              <a:rPr lang="es-MX" dirty="0"/>
              <a:t>v</a:t>
            </a:r>
            <a:endParaRPr lang="es-CO" dirty="0"/>
          </a:p>
        </p:txBody>
      </p:sp>
      <p:sp>
        <p:nvSpPr>
          <p:cNvPr id="28" name="Freeform 20">
            <a:extLst>
              <a:ext uri="{FF2B5EF4-FFF2-40B4-BE49-F238E27FC236}">
                <a16:creationId xmlns:a16="http://schemas.microsoft.com/office/drawing/2014/main" id="{0D8D5424-9471-2D74-D67F-98168570CE32}"/>
              </a:ext>
            </a:extLst>
          </p:cNvPr>
          <p:cNvSpPr/>
          <p:nvPr/>
        </p:nvSpPr>
        <p:spPr>
          <a:xfrm>
            <a:off x="11286678" y="963974"/>
            <a:ext cx="797048" cy="1012125"/>
          </a:xfrm>
          <a:custGeom>
            <a:avLst/>
            <a:gdLst/>
            <a:ahLst/>
            <a:cxnLst/>
            <a:rect l="l" t="t" r="r" b="b"/>
            <a:pathLst>
              <a:path w="797048" h="1012125">
                <a:moveTo>
                  <a:pt x="0" y="0"/>
                </a:moveTo>
                <a:lnTo>
                  <a:pt x="797049" y="0"/>
                </a:lnTo>
                <a:lnTo>
                  <a:pt x="797049" y="1012125"/>
                </a:lnTo>
                <a:lnTo>
                  <a:pt x="0" y="10121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30" name="TextBox 5">
            <a:extLst>
              <a:ext uri="{FF2B5EF4-FFF2-40B4-BE49-F238E27FC236}">
                <a16:creationId xmlns:a16="http://schemas.microsoft.com/office/drawing/2014/main" id="{063DA6A4-AC7E-678A-2371-35FECB7A8480}"/>
              </a:ext>
            </a:extLst>
          </p:cNvPr>
          <p:cNvSpPr txBox="1"/>
          <p:nvPr/>
        </p:nvSpPr>
        <p:spPr>
          <a:xfrm>
            <a:off x="11022077" y="5784859"/>
            <a:ext cx="5360923" cy="732316"/>
          </a:xfrm>
          <a:prstGeom prst="rect">
            <a:avLst/>
          </a:prstGeom>
        </p:spPr>
        <p:txBody>
          <a:bodyPr wrap="square" lIns="0" tIns="0" rIns="0" bIns="0" rtlCol="0" anchor="t">
            <a:spAutoFit/>
          </a:bodyPr>
          <a:lstStyle/>
          <a:p>
            <a:pPr marL="0" lvl="0" indent="0" algn="ctr">
              <a:lnSpc>
                <a:spcPts val="6372"/>
              </a:lnSpc>
              <a:spcBef>
                <a:spcPct val="0"/>
              </a:spcBef>
            </a:pPr>
            <a:r>
              <a:rPr lang="en-US" sz="4552" u="none" strike="noStrike" dirty="0">
                <a:solidFill>
                  <a:srgbClr val="FFFFFF"/>
                </a:solidFill>
                <a:latin typeface="Handyman"/>
              </a:rPr>
              <a:t>3. ¿quien lo organizo?</a:t>
            </a:r>
          </a:p>
        </p:txBody>
      </p:sp>
      <p:sp>
        <p:nvSpPr>
          <p:cNvPr id="31" name="TextBox 5">
            <a:extLst>
              <a:ext uri="{FF2B5EF4-FFF2-40B4-BE49-F238E27FC236}">
                <a16:creationId xmlns:a16="http://schemas.microsoft.com/office/drawing/2014/main" id="{71CEFAB1-B72B-9193-E6B0-F3BAD975CEB4}"/>
              </a:ext>
            </a:extLst>
          </p:cNvPr>
          <p:cNvSpPr txBox="1"/>
          <p:nvPr/>
        </p:nvSpPr>
        <p:spPr>
          <a:xfrm>
            <a:off x="1344677" y="5800933"/>
            <a:ext cx="5360923" cy="732316"/>
          </a:xfrm>
          <a:prstGeom prst="rect">
            <a:avLst/>
          </a:prstGeom>
        </p:spPr>
        <p:txBody>
          <a:bodyPr wrap="square" lIns="0" tIns="0" rIns="0" bIns="0" rtlCol="0" anchor="t">
            <a:spAutoFit/>
          </a:bodyPr>
          <a:lstStyle/>
          <a:p>
            <a:pPr marL="0" lvl="0" indent="0" algn="ctr">
              <a:lnSpc>
                <a:spcPts val="6372"/>
              </a:lnSpc>
              <a:spcBef>
                <a:spcPct val="0"/>
              </a:spcBef>
            </a:pPr>
            <a:r>
              <a:rPr lang="en-US" sz="4552" u="none" strike="noStrike" dirty="0">
                <a:solidFill>
                  <a:srgbClr val="FFFFFF"/>
                </a:solidFill>
                <a:latin typeface="Handyman"/>
              </a:rPr>
              <a:t>2. ¿QUE BUSCABA?</a:t>
            </a:r>
          </a:p>
        </p:txBody>
      </p:sp>
      <p:sp>
        <p:nvSpPr>
          <p:cNvPr id="32" name="TextBox 5">
            <a:extLst>
              <a:ext uri="{FF2B5EF4-FFF2-40B4-BE49-F238E27FC236}">
                <a16:creationId xmlns:a16="http://schemas.microsoft.com/office/drawing/2014/main" id="{27287601-5FD1-1209-A582-6D31C25E3F89}"/>
              </a:ext>
            </a:extLst>
          </p:cNvPr>
          <p:cNvSpPr txBox="1"/>
          <p:nvPr/>
        </p:nvSpPr>
        <p:spPr>
          <a:xfrm>
            <a:off x="6066007" y="8139735"/>
            <a:ext cx="5360923" cy="732316"/>
          </a:xfrm>
          <a:prstGeom prst="rect">
            <a:avLst/>
          </a:prstGeom>
        </p:spPr>
        <p:txBody>
          <a:bodyPr wrap="square" lIns="0" tIns="0" rIns="0" bIns="0" rtlCol="0" anchor="t">
            <a:spAutoFit/>
          </a:bodyPr>
          <a:lstStyle/>
          <a:p>
            <a:pPr marL="0" lvl="0" indent="0" algn="ctr">
              <a:lnSpc>
                <a:spcPts val="6372"/>
              </a:lnSpc>
              <a:spcBef>
                <a:spcPct val="0"/>
              </a:spcBef>
            </a:pPr>
            <a:r>
              <a:rPr lang="en-US" sz="4552" u="none" strike="noStrike" dirty="0">
                <a:solidFill>
                  <a:srgbClr val="FFFFFF"/>
                </a:solidFill>
                <a:latin typeface="Handyman"/>
              </a:rPr>
              <a:t>3. ¿que </a:t>
            </a:r>
            <a:r>
              <a:rPr lang="en-US" sz="4552" u="none" strike="noStrike">
                <a:solidFill>
                  <a:srgbClr val="FFFFFF"/>
                </a:solidFill>
                <a:latin typeface="Handyman"/>
              </a:rPr>
              <a:t>logro?</a:t>
            </a:r>
            <a:endParaRPr lang="en-US" sz="4552" u="none" strike="noStrike" dirty="0">
              <a:solidFill>
                <a:srgbClr val="FFFFFF"/>
              </a:solidFill>
              <a:latin typeface="Handy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1076978">
            <a:off x="3641538" y="8992913"/>
            <a:ext cx="3197026" cy="903160"/>
          </a:xfrm>
          <a:custGeom>
            <a:avLst/>
            <a:gdLst/>
            <a:ahLst/>
            <a:cxnLst/>
            <a:rect l="l" t="t" r="r" b="b"/>
            <a:pathLst>
              <a:path w="3197026" h="903160">
                <a:moveTo>
                  <a:pt x="0" y="0"/>
                </a:moveTo>
                <a:lnTo>
                  <a:pt x="3197026" y="0"/>
                </a:lnTo>
                <a:lnTo>
                  <a:pt x="3197026" y="903160"/>
                </a:lnTo>
                <a:lnTo>
                  <a:pt x="0" y="903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Freeform 7"/>
          <p:cNvSpPr/>
          <p:nvPr/>
        </p:nvSpPr>
        <p:spPr>
          <a:xfrm>
            <a:off x="0" y="6810650"/>
            <a:ext cx="3647546" cy="3388902"/>
          </a:xfrm>
          <a:custGeom>
            <a:avLst/>
            <a:gdLst/>
            <a:ahLst/>
            <a:cxnLst/>
            <a:rect l="l" t="t" r="r" b="b"/>
            <a:pathLst>
              <a:path w="3647546" h="3388902">
                <a:moveTo>
                  <a:pt x="0" y="0"/>
                </a:moveTo>
                <a:lnTo>
                  <a:pt x="3647546" y="0"/>
                </a:lnTo>
                <a:lnTo>
                  <a:pt x="3647546" y="3388901"/>
                </a:lnTo>
                <a:lnTo>
                  <a:pt x="0" y="3388901"/>
                </a:lnTo>
                <a:lnTo>
                  <a:pt x="0" y="0"/>
                </a:lnTo>
                <a:close/>
              </a:path>
            </a:pathLst>
          </a:custGeom>
          <a:blipFill>
            <a:blip r:embed="rId4"/>
            <a:stretch>
              <a:fillRect/>
            </a:stretch>
          </a:blipFill>
        </p:spPr>
        <p:txBody>
          <a:bodyPr/>
          <a:lstStyle/>
          <a:p>
            <a:endParaRPr lang="es-CO"/>
          </a:p>
        </p:txBody>
      </p:sp>
      <p:sp>
        <p:nvSpPr>
          <p:cNvPr id="10" name="TextBox 10"/>
          <p:cNvSpPr txBox="1"/>
          <p:nvPr/>
        </p:nvSpPr>
        <p:spPr>
          <a:xfrm>
            <a:off x="743472" y="2185348"/>
            <a:ext cx="9062111" cy="5214569"/>
          </a:xfrm>
          <a:prstGeom prst="rect">
            <a:avLst/>
          </a:prstGeom>
        </p:spPr>
        <p:txBody>
          <a:bodyPr wrap="square" lIns="0" tIns="0" rIns="0" bIns="0" rtlCol="0" anchor="t">
            <a:spAutoFit/>
          </a:bodyPr>
          <a:lstStyle/>
          <a:p>
            <a:pPr>
              <a:lnSpc>
                <a:spcPts val="5862"/>
              </a:lnSpc>
              <a:spcBef>
                <a:spcPct val="0"/>
              </a:spcBef>
            </a:pPr>
            <a:r>
              <a:rPr lang="es-MX" sz="4400" dirty="0">
                <a:solidFill>
                  <a:schemeClr val="bg1"/>
                </a:solidFill>
                <a:latin typeface="Handyman" panose="020B0604020202020204" charset="0"/>
              </a:rPr>
              <a:t>es una reunión entre jefes de Estado o de gobierno. Este tipo de reuniones en inglés se denomina Summit meeting, y con frecuencia refiere a reuniones donde participan personas muy importantes</a:t>
            </a:r>
            <a:endParaRPr lang="es-CO" sz="4400" dirty="0">
              <a:solidFill>
                <a:schemeClr val="bg1"/>
              </a:solidFill>
              <a:latin typeface="Handyman" panose="020B0604020202020204" charset="0"/>
            </a:endParaRPr>
          </a:p>
          <a:p>
            <a:pPr algn="r">
              <a:lnSpc>
                <a:spcPts val="5862"/>
              </a:lnSpc>
              <a:spcBef>
                <a:spcPct val="0"/>
              </a:spcBef>
            </a:pPr>
            <a:r>
              <a:rPr lang="en-US" sz="4187" dirty="0">
                <a:solidFill>
                  <a:srgbClr val="FFFFFF"/>
                </a:solidFill>
                <a:latin typeface="Handyman"/>
              </a:rPr>
              <a:t>.</a:t>
            </a:r>
          </a:p>
        </p:txBody>
      </p:sp>
      <p:sp>
        <p:nvSpPr>
          <p:cNvPr id="11" name="TextBox 11"/>
          <p:cNvSpPr txBox="1"/>
          <p:nvPr/>
        </p:nvSpPr>
        <p:spPr>
          <a:xfrm>
            <a:off x="16976646" y="8505101"/>
            <a:ext cx="190129" cy="939391"/>
          </a:xfrm>
          <a:prstGeom prst="rect">
            <a:avLst/>
          </a:prstGeom>
        </p:spPr>
        <p:txBody>
          <a:bodyPr lIns="0" tIns="0" rIns="0" bIns="0" rtlCol="0" anchor="t">
            <a:spAutoFit/>
          </a:bodyPr>
          <a:lstStyle/>
          <a:p>
            <a:pPr algn="ctr">
              <a:lnSpc>
                <a:spcPts val="6826"/>
              </a:lnSpc>
            </a:pPr>
            <a:r>
              <a:rPr lang="en-US" sz="4875">
                <a:solidFill>
                  <a:srgbClr val="FFFFFF"/>
                </a:solidFill>
                <a:latin typeface="Handyman"/>
              </a:rPr>
              <a:t>1</a:t>
            </a:r>
          </a:p>
        </p:txBody>
      </p:sp>
      <p:sp>
        <p:nvSpPr>
          <p:cNvPr id="12" name="TextBox 12"/>
          <p:cNvSpPr txBox="1"/>
          <p:nvPr/>
        </p:nvSpPr>
        <p:spPr>
          <a:xfrm>
            <a:off x="1905001" y="402788"/>
            <a:ext cx="14122114" cy="1563890"/>
          </a:xfrm>
          <a:prstGeom prst="rect">
            <a:avLst/>
          </a:prstGeom>
        </p:spPr>
        <p:txBody>
          <a:bodyPr wrap="square" lIns="0" tIns="0" rIns="0" bIns="0" rtlCol="0" anchor="t">
            <a:spAutoFit/>
          </a:bodyPr>
          <a:lstStyle/>
          <a:p>
            <a:pPr marL="0" lvl="0" indent="0" algn="ctr">
              <a:lnSpc>
                <a:spcPts val="13652"/>
              </a:lnSpc>
              <a:spcBef>
                <a:spcPct val="0"/>
              </a:spcBef>
            </a:pPr>
            <a:r>
              <a:rPr lang="en-US" sz="9600" u="none" strike="noStrike" dirty="0">
                <a:solidFill>
                  <a:srgbClr val="FFFFFF"/>
                </a:solidFill>
                <a:latin typeface="Handyman"/>
              </a:rPr>
              <a:t>¿qu</a:t>
            </a:r>
            <a:r>
              <a:rPr lang="en-US" sz="9600" dirty="0">
                <a:solidFill>
                  <a:srgbClr val="FFFFFF"/>
                </a:solidFill>
                <a:latin typeface="Handyman"/>
              </a:rPr>
              <a:t>é</a:t>
            </a:r>
            <a:r>
              <a:rPr lang="en-US" sz="9600" u="none" strike="noStrike" dirty="0">
                <a:solidFill>
                  <a:srgbClr val="FFFFFF"/>
                </a:solidFill>
                <a:latin typeface="Handyman"/>
              </a:rPr>
              <a:t> es y </a:t>
            </a:r>
            <a:r>
              <a:rPr lang="en-US" sz="9600" dirty="0" err="1">
                <a:solidFill>
                  <a:srgbClr val="FFFFFF"/>
                </a:solidFill>
                <a:latin typeface="Handyman"/>
              </a:rPr>
              <a:t>por</a:t>
            </a:r>
            <a:r>
              <a:rPr lang="en-US" sz="9600" dirty="0">
                <a:solidFill>
                  <a:srgbClr val="FFFFFF"/>
                </a:solidFill>
                <a:latin typeface="Handyman"/>
              </a:rPr>
              <a:t> que</a:t>
            </a:r>
            <a:r>
              <a:rPr lang="en-US" sz="9600" u="none" strike="noStrike" dirty="0">
                <a:solidFill>
                  <a:srgbClr val="FFFFFF"/>
                </a:solidFill>
                <a:latin typeface="Handyman"/>
              </a:rPr>
              <a:t> </a:t>
            </a:r>
            <a:r>
              <a:rPr lang="en-US" sz="9600" u="none" strike="noStrike" dirty="0" err="1">
                <a:solidFill>
                  <a:srgbClr val="FFFFFF"/>
                </a:solidFill>
                <a:latin typeface="Handyman"/>
              </a:rPr>
              <a:t>ocurrio</a:t>
            </a:r>
            <a:r>
              <a:rPr lang="en-US" sz="9600" u="none" strike="noStrike" dirty="0">
                <a:solidFill>
                  <a:srgbClr val="FFFFFF"/>
                </a:solidFill>
                <a:latin typeface="Handyman"/>
              </a:rPr>
              <a:t>?</a:t>
            </a:r>
            <a:endParaRPr lang="en-US" sz="9751" u="none" strike="noStrike" dirty="0">
              <a:solidFill>
                <a:srgbClr val="FFFFFF"/>
              </a:solidFill>
              <a:latin typeface="Handyman"/>
            </a:endParaRPr>
          </a:p>
        </p:txBody>
      </p:sp>
      <p:sp>
        <p:nvSpPr>
          <p:cNvPr id="15" name="Freeform 15"/>
          <p:cNvSpPr/>
          <p:nvPr/>
        </p:nvSpPr>
        <p:spPr>
          <a:xfrm>
            <a:off x="6007978" y="3436884"/>
            <a:ext cx="508072" cy="472045"/>
          </a:xfrm>
          <a:custGeom>
            <a:avLst/>
            <a:gdLst/>
            <a:ahLst/>
            <a:cxnLst/>
            <a:rect l="l" t="t" r="r" b="b"/>
            <a:pathLst>
              <a:path w="508072" h="472045">
                <a:moveTo>
                  <a:pt x="0" y="0"/>
                </a:moveTo>
                <a:lnTo>
                  <a:pt x="508071" y="0"/>
                </a:lnTo>
                <a:lnTo>
                  <a:pt x="508071" y="472044"/>
                </a:lnTo>
                <a:lnTo>
                  <a:pt x="0" y="4720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sp>
        <p:nvSpPr>
          <p:cNvPr id="18" name="Freeform 18"/>
          <p:cNvSpPr/>
          <p:nvPr/>
        </p:nvSpPr>
        <p:spPr>
          <a:xfrm>
            <a:off x="1680910" y="1377411"/>
            <a:ext cx="578535" cy="734647"/>
          </a:xfrm>
          <a:custGeom>
            <a:avLst/>
            <a:gdLst/>
            <a:ahLst/>
            <a:cxnLst/>
            <a:rect l="l" t="t" r="r" b="b"/>
            <a:pathLst>
              <a:path w="578535" h="734647">
                <a:moveTo>
                  <a:pt x="0" y="0"/>
                </a:moveTo>
                <a:lnTo>
                  <a:pt x="578535" y="0"/>
                </a:lnTo>
                <a:lnTo>
                  <a:pt x="578535" y="734647"/>
                </a:lnTo>
                <a:lnTo>
                  <a:pt x="0" y="7346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O"/>
          </a:p>
        </p:txBody>
      </p:sp>
      <p:sp>
        <p:nvSpPr>
          <p:cNvPr id="19" name="Freeform 19"/>
          <p:cNvSpPr/>
          <p:nvPr/>
        </p:nvSpPr>
        <p:spPr>
          <a:xfrm>
            <a:off x="15573659" y="752584"/>
            <a:ext cx="578535" cy="734647"/>
          </a:xfrm>
          <a:custGeom>
            <a:avLst/>
            <a:gdLst/>
            <a:ahLst/>
            <a:cxnLst/>
            <a:rect l="l" t="t" r="r" b="b"/>
            <a:pathLst>
              <a:path w="578535" h="734647">
                <a:moveTo>
                  <a:pt x="0" y="0"/>
                </a:moveTo>
                <a:lnTo>
                  <a:pt x="578535" y="0"/>
                </a:lnTo>
                <a:lnTo>
                  <a:pt x="578535" y="734648"/>
                </a:lnTo>
                <a:lnTo>
                  <a:pt x="0" y="7346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O"/>
          </a:p>
        </p:txBody>
      </p:sp>
      <p:sp>
        <p:nvSpPr>
          <p:cNvPr id="20" name="Freeform 20"/>
          <p:cNvSpPr/>
          <p:nvPr/>
        </p:nvSpPr>
        <p:spPr>
          <a:xfrm>
            <a:off x="1047439" y="642764"/>
            <a:ext cx="578535" cy="734647"/>
          </a:xfrm>
          <a:custGeom>
            <a:avLst/>
            <a:gdLst/>
            <a:ahLst/>
            <a:cxnLst/>
            <a:rect l="l" t="t" r="r" b="b"/>
            <a:pathLst>
              <a:path w="578535" h="734647">
                <a:moveTo>
                  <a:pt x="0" y="0"/>
                </a:moveTo>
                <a:lnTo>
                  <a:pt x="578535" y="0"/>
                </a:lnTo>
                <a:lnTo>
                  <a:pt x="578535" y="734647"/>
                </a:lnTo>
                <a:lnTo>
                  <a:pt x="0" y="7346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O"/>
          </a:p>
        </p:txBody>
      </p:sp>
      <mc:AlternateContent xmlns:mc="http://schemas.openxmlformats.org/markup-compatibility/2006" xmlns:p14="http://schemas.microsoft.com/office/powerpoint/2010/main" xmlns:aink="http://schemas.microsoft.com/office/drawing/2016/ink">
        <mc:Choice Requires="p14 aink">
          <p:contentPart p14:bwMode="auto" r:id="rId9">
            <p14:nvContentPartPr>
              <p14:cNvPr id="21" name="Entrada de lápiz 20">
                <a:extLst>
                  <a:ext uri="{FF2B5EF4-FFF2-40B4-BE49-F238E27FC236}">
                    <a16:creationId xmlns:a16="http://schemas.microsoft.com/office/drawing/2014/main" id="{AE804516-205B-0340-DD0A-9194EFDC6C44}"/>
                  </a:ext>
                </a:extLst>
              </p14:cNvPr>
              <p14:cNvContentPartPr/>
              <p14:nvPr/>
            </p14:nvContentPartPr>
            <p14:xfrm>
              <a:off x="12004169" y="8093382"/>
              <a:ext cx="360" cy="360"/>
            </p14:xfrm>
          </p:contentPart>
        </mc:Choice>
        <mc:Fallback xmlns="">
          <p:pic>
            <p:nvPicPr>
              <p:cNvPr id="21" name="Entrada de lápiz 20">
                <a:extLst>
                  <a:ext uri="{FF2B5EF4-FFF2-40B4-BE49-F238E27FC236}">
                    <a16:creationId xmlns:a16="http://schemas.microsoft.com/office/drawing/2014/main" id="{AE804516-205B-0340-DD0A-9194EFDC6C44}"/>
                  </a:ext>
                </a:extLst>
              </p:cNvPr>
              <p:cNvPicPr/>
              <p:nvPr/>
            </p:nvPicPr>
            <p:blipFill>
              <a:blip r:embed="rId10"/>
              <a:stretch>
                <a:fillRect/>
              </a:stretch>
            </p:blipFill>
            <p:spPr>
              <a:xfrm>
                <a:off x="11995169" y="8039742"/>
                <a:ext cx="18000" cy="108000"/>
              </a:xfrm>
              <a:prstGeom prst="rect">
                <a:avLst/>
              </a:prstGeom>
            </p:spPr>
          </p:pic>
        </mc:Fallback>
      </mc:AlternateContent>
      <p:sp>
        <p:nvSpPr>
          <p:cNvPr id="13" name="CuadroTexto 12">
            <a:extLst>
              <a:ext uri="{FF2B5EF4-FFF2-40B4-BE49-F238E27FC236}">
                <a16:creationId xmlns:a16="http://schemas.microsoft.com/office/drawing/2014/main" id="{A6A40F94-E300-C0BC-0568-E4EFF1CD3BFF}"/>
              </a:ext>
            </a:extLst>
          </p:cNvPr>
          <p:cNvSpPr txBox="1"/>
          <p:nvPr/>
        </p:nvSpPr>
        <p:spPr>
          <a:xfrm>
            <a:off x="11002326" y="3675338"/>
            <a:ext cx="5982426" cy="4678204"/>
          </a:xfrm>
          <a:prstGeom prst="rect">
            <a:avLst/>
          </a:prstGeom>
          <a:noFill/>
        </p:spPr>
        <p:txBody>
          <a:bodyPr wrap="square">
            <a:spAutoFit/>
          </a:bodyPr>
          <a:lstStyle/>
          <a:p>
            <a:pPr marL="285750" indent="-285750">
              <a:buFont typeface="Arial" panose="020B0604020202020204" pitchFamily="34" charset="0"/>
              <a:buChar char="•"/>
            </a:pPr>
            <a:r>
              <a:rPr lang="es-MX" sz="4000" dirty="0">
                <a:solidFill>
                  <a:schemeClr val="bg1"/>
                </a:solidFill>
                <a:latin typeface="Handyman" panose="020B0604020202020204" charset="0"/>
              </a:rPr>
              <a:t>Evaluación de los Compromisos de la Cumbre de Río de 1992</a:t>
            </a:r>
          </a:p>
          <a:p>
            <a:pPr marL="285750" indent="-285750">
              <a:buFont typeface="Arial" panose="020B0604020202020204" pitchFamily="34" charset="0"/>
              <a:buChar char="•"/>
            </a:pPr>
            <a:r>
              <a:rPr lang="es-CO" sz="4000" dirty="0">
                <a:solidFill>
                  <a:schemeClr val="bg1"/>
                </a:solidFill>
                <a:latin typeface="Handyman" panose="020B0604020202020204" charset="0"/>
              </a:rPr>
              <a:t>Desafíos Ambientales Globales:</a:t>
            </a:r>
          </a:p>
          <a:p>
            <a:pPr marL="285750" indent="-285750">
              <a:buFont typeface="Arial" panose="020B0604020202020204" pitchFamily="34" charset="0"/>
              <a:buChar char="•"/>
            </a:pPr>
            <a:r>
              <a:rPr lang="es-MX" sz="4000" dirty="0">
                <a:solidFill>
                  <a:schemeClr val="bg1"/>
                </a:solidFill>
                <a:latin typeface="Handyman" panose="020B0604020202020204" charset="0"/>
              </a:rPr>
              <a:t>Adaptación a Nuevos Desafíos y Oportunidades:</a:t>
            </a:r>
            <a:endParaRPr lang="es-CO" sz="4000" dirty="0">
              <a:solidFill>
                <a:schemeClr val="bg1"/>
              </a:solidFill>
              <a:latin typeface="Handyman" panose="020B0604020202020204" charset="0"/>
            </a:endParaRPr>
          </a:p>
          <a:p>
            <a:endParaRPr lang="es-CO" dirty="0">
              <a:solidFill>
                <a:schemeClr val="bg1"/>
              </a:solidFill>
              <a:latin typeface="Handyman" panose="020B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2430903" y="3061877"/>
            <a:ext cx="13799698" cy="5595150"/>
          </a:xfrm>
          <a:custGeom>
            <a:avLst/>
            <a:gdLst/>
            <a:ahLst/>
            <a:cxnLst/>
            <a:rect l="l" t="t" r="r" b="b"/>
            <a:pathLst>
              <a:path w="13799698" h="5595150">
                <a:moveTo>
                  <a:pt x="0" y="0"/>
                </a:moveTo>
                <a:lnTo>
                  <a:pt x="13799698" y="0"/>
                </a:lnTo>
                <a:lnTo>
                  <a:pt x="13799698" y="5595150"/>
                </a:lnTo>
                <a:lnTo>
                  <a:pt x="0" y="55951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4" name="Freeform 4"/>
          <p:cNvSpPr/>
          <p:nvPr/>
        </p:nvSpPr>
        <p:spPr>
          <a:xfrm>
            <a:off x="5904171" y="3507215"/>
            <a:ext cx="2335130" cy="2352237"/>
          </a:xfrm>
          <a:custGeom>
            <a:avLst/>
            <a:gdLst/>
            <a:ahLst/>
            <a:cxnLst/>
            <a:rect l="l" t="t" r="r" b="b"/>
            <a:pathLst>
              <a:path w="2335130" h="2352237">
                <a:moveTo>
                  <a:pt x="0" y="0"/>
                </a:moveTo>
                <a:lnTo>
                  <a:pt x="2335130" y="0"/>
                </a:lnTo>
                <a:lnTo>
                  <a:pt x="2335130" y="2352237"/>
                </a:lnTo>
                <a:lnTo>
                  <a:pt x="0" y="2352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sp>
        <p:nvSpPr>
          <p:cNvPr id="5" name="Freeform 5"/>
          <p:cNvSpPr/>
          <p:nvPr/>
        </p:nvSpPr>
        <p:spPr>
          <a:xfrm>
            <a:off x="12710108" y="3580073"/>
            <a:ext cx="2335130" cy="2352237"/>
          </a:xfrm>
          <a:custGeom>
            <a:avLst/>
            <a:gdLst/>
            <a:ahLst/>
            <a:cxnLst/>
            <a:rect l="l" t="t" r="r" b="b"/>
            <a:pathLst>
              <a:path w="2335130" h="2352237">
                <a:moveTo>
                  <a:pt x="0" y="0"/>
                </a:moveTo>
                <a:lnTo>
                  <a:pt x="2335130" y="0"/>
                </a:lnTo>
                <a:lnTo>
                  <a:pt x="2335130" y="2352237"/>
                </a:lnTo>
                <a:lnTo>
                  <a:pt x="0" y="23522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O"/>
          </a:p>
        </p:txBody>
      </p:sp>
      <p:sp>
        <p:nvSpPr>
          <p:cNvPr id="6" name="TextBox 6"/>
          <p:cNvSpPr txBox="1"/>
          <p:nvPr/>
        </p:nvSpPr>
        <p:spPr>
          <a:xfrm>
            <a:off x="16230601" y="8505101"/>
            <a:ext cx="838200" cy="779059"/>
          </a:xfrm>
          <a:prstGeom prst="rect">
            <a:avLst/>
          </a:prstGeom>
        </p:spPr>
        <p:txBody>
          <a:bodyPr wrap="square" lIns="0" tIns="0" rIns="0" bIns="0" rtlCol="0" anchor="t">
            <a:spAutoFit/>
          </a:bodyPr>
          <a:lstStyle/>
          <a:p>
            <a:pPr algn="ctr">
              <a:lnSpc>
                <a:spcPts val="6826"/>
              </a:lnSpc>
            </a:pPr>
            <a:r>
              <a:rPr lang="en-US" sz="4875" dirty="0">
                <a:solidFill>
                  <a:srgbClr val="FFFFFF"/>
                </a:solidFill>
                <a:latin typeface="Handyman"/>
              </a:rPr>
              <a:t>4</a:t>
            </a:r>
          </a:p>
        </p:txBody>
      </p:sp>
      <p:sp>
        <p:nvSpPr>
          <p:cNvPr id="7" name="TextBox 7"/>
          <p:cNvSpPr txBox="1"/>
          <p:nvPr/>
        </p:nvSpPr>
        <p:spPr>
          <a:xfrm>
            <a:off x="4175968" y="471801"/>
            <a:ext cx="9936063" cy="1567737"/>
          </a:xfrm>
          <a:prstGeom prst="rect">
            <a:avLst/>
          </a:prstGeom>
        </p:spPr>
        <p:txBody>
          <a:bodyPr lIns="0" tIns="0" rIns="0" bIns="0" rtlCol="0" anchor="t">
            <a:spAutoFit/>
          </a:bodyPr>
          <a:lstStyle/>
          <a:p>
            <a:pPr marL="0" lvl="0" indent="0" algn="ctr">
              <a:lnSpc>
                <a:spcPts val="13652"/>
              </a:lnSpc>
              <a:spcBef>
                <a:spcPct val="0"/>
              </a:spcBef>
            </a:pPr>
            <a:r>
              <a:rPr lang="en-US" sz="9751" u="none" strike="noStrike" dirty="0">
                <a:solidFill>
                  <a:srgbClr val="FFFFFF"/>
                </a:solidFill>
                <a:latin typeface="Handyman"/>
              </a:rPr>
              <a:t>¿QUE BUSCABA</a:t>
            </a:r>
            <a:r>
              <a:rPr lang="en-US" sz="9751" dirty="0">
                <a:solidFill>
                  <a:srgbClr val="FFFFFF"/>
                </a:solidFill>
                <a:latin typeface="Handyman"/>
              </a:rPr>
              <a:t>?</a:t>
            </a:r>
            <a:endParaRPr lang="en-US" sz="9751" u="none" strike="noStrike" dirty="0">
              <a:solidFill>
                <a:srgbClr val="FFFFFF"/>
              </a:solidFill>
              <a:latin typeface="Handyman"/>
            </a:endParaRPr>
          </a:p>
        </p:txBody>
      </p:sp>
      <p:sp>
        <p:nvSpPr>
          <p:cNvPr id="8" name="TextBox 8"/>
          <p:cNvSpPr txBox="1"/>
          <p:nvPr/>
        </p:nvSpPr>
        <p:spPr>
          <a:xfrm>
            <a:off x="6066272" y="3972346"/>
            <a:ext cx="2010928" cy="1547218"/>
          </a:xfrm>
          <a:prstGeom prst="rect">
            <a:avLst/>
          </a:prstGeom>
        </p:spPr>
        <p:txBody>
          <a:bodyPr wrap="square" lIns="0" tIns="0" rIns="0" bIns="0" rtlCol="0" anchor="t">
            <a:spAutoFit/>
          </a:bodyPr>
          <a:lstStyle/>
          <a:p>
            <a:pPr algn="ctr">
              <a:lnSpc>
                <a:spcPts val="3079"/>
              </a:lnSpc>
            </a:pPr>
            <a:r>
              <a:rPr lang="es-CO" sz="2400" b="1" dirty="0">
                <a:latin typeface="Handyman Bold"/>
              </a:rPr>
              <a:t>2</a:t>
            </a:r>
            <a:r>
              <a:rPr lang="es-CO" sz="2400" b="1" i="0" dirty="0">
                <a:effectLst/>
                <a:latin typeface="Handyman Bold"/>
              </a:rPr>
              <a:t>. Promover la Sostenibilidad Ambiental</a:t>
            </a:r>
          </a:p>
          <a:p>
            <a:pPr algn="ctr">
              <a:lnSpc>
                <a:spcPts val="3079"/>
              </a:lnSpc>
            </a:pPr>
            <a:endParaRPr lang="en-US" sz="2199" dirty="0">
              <a:solidFill>
                <a:srgbClr val="000000"/>
              </a:solidFill>
              <a:latin typeface="Handyman Bold"/>
            </a:endParaRPr>
          </a:p>
        </p:txBody>
      </p:sp>
      <p:sp>
        <p:nvSpPr>
          <p:cNvPr id="9" name="TextBox 9"/>
          <p:cNvSpPr txBox="1"/>
          <p:nvPr/>
        </p:nvSpPr>
        <p:spPr>
          <a:xfrm>
            <a:off x="12980925" y="3934246"/>
            <a:ext cx="1767909" cy="2342308"/>
          </a:xfrm>
          <a:prstGeom prst="rect">
            <a:avLst/>
          </a:prstGeom>
        </p:spPr>
        <p:txBody>
          <a:bodyPr lIns="0" tIns="0" rIns="0" bIns="0" rtlCol="0" anchor="t">
            <a:spAutoFit/>
          </a:bodyPr>
          <a:lstStyle/>
          <a:p>
            <a:pPr algn="ctr">
              <a:lnSpc>
                <a:spcPts val="3079"/>
              </a:lnSpc>
            </a:pPr>
            <a:r>
              <a:rPr lang="es-MX" sz="2400" b="1" i="0" dirty="0">
                <a:effectLst/>
                <a:latin typeface="Söhne"/>
              </a:rPr>
              <a:t>4.Erradicar la Pobreza y Promover la Equidad Social</a:t>
            </a:r>
          </a:p>
          <a:p>
            <a:pPr algn="ctr">
              <a:lnSpc>
                <a:spcPts val="3079"/>
              </a:lnSpc>
            </a:pPr>
            <a:endParaRPr lang="en-US" sz="2199" dirty="0">
              <a:solidFill>
                <a:srgbClr val="000000"/>
              </a:solidFill>
              <a:latin typeface="Handyman Bold"/>
            </a:endParaRPr>
          </a:p>
        </p:txBody>
      </p:sp>
      <p:sp>
        <p:nvSpPr>
          <p:cNvPr id="10" name="Freeform 10"/>
          <p:cNvSpPr/>
          <p:nvPr/>
        </p:nvSpPr>
        <p:spPr>
          <a:xfrm>
            <a:off x="9325380" y="5143500"/>
            <a:ext cx="2335130" cy="2352237"/>
          </a:xfrm>
          <a:custGeom>
            <a:avLst/>
            <a:gdLst/>
            <a:ahLst/>
            <a:cxnLst/>
            <a:rect l="l" t="t" r="r" b="b"/>
            <a:pathLst>
              <a:path w="2335130" h="2352237">
                <a:moveTo>
                  <a:pt x="0" y="0"/>
                </a:moveTo>
                <a:lnTo>
                  <a:pt x="2335130" y="0"/>
                </a:lnTo>
                <a:lnTo>
                  <a:pt x="2335130" y="2352238"/>
                </a:lnTo>
                <a:lnTo>
                  <a:pt x="0" y="23522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algn="l"/>
            <a:endParaRPr lang="es-MX" b="1" i="0" dirty="0">
              <a:solidFill>
                <a:srgbClr val="ECECEC"/>
              </a:solidFill>
              <a:effectLst/>
              <a:highlight>
                <a:srgbClr val="212121"/>
              </a:highlight>
              <a:latin typeface="Söhne"/>
            </a:endParaRPr>
          </a:p>
        </p:txBody>
      </p:sp>
      <p:sp>
        <p:nvSpPr>
          <p:cNvPr id="11" name="Freeform 11"/>
          <p:cNvSpPr/>
          <p:nvPr/>
        </p:nvSpPr>
        <p:spPr>
          <a:xfrm>
            <a:off x="2977173" y="4683334"/>
            <a:ext cx="2335130" cy="2352237"/>
          </a:xfrm>
          <a:custGeom>
            <a:avLst/>
            <a:gdLst/>
            <a:ahLst/>
            <a:cxnLst/>
            <a:rect l="l" t="t" r="r" b="b"/>
            <a:pathLst>
              <a:path w="2335130" h="2352237">
                <a:moveTo>
                  <a:pt x="0" y="0"/>
                </a:moveTo>
                <a:lnTo>
                  <a:pt x="2335130" y="0"/>
                </a:lnTo>
                <a:lnTo>
                  <a:pt x="2335130" y="2352237"/>
                </a:lnTo>
                <a:lnTo>
                  <a:pt x="0" y="235223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algn="l"/>
            <a:endParaRPr lang="es-MX" sz="2400" b="1" i="0" dirty="0">
              <a:effectLst/>
              <a:latin typeface="Söhne"/>
            </a:endParaRPr>
          </a:p>
          <a:p>
            <a:pPr algn="l"/>
            <a:r>
              <a:rPr lang="es-MX" sz="2400" b="1" i="0" dirty="0">
                <a:effectLst/>
                <a:latin typeface="Handyman Bold"/>
              </a:rPr>
              <a:t>1. Evaluar y Reforzar los Compromisos de Río 1992</a:t>
            </a:r>
          </a:p>
        </p:txBody>
      </p:sp>
      <p:sp>
        <p:nvSpPr>
          <p:cNvPr id="14" name="TextBox 8">
            <a:extLst>
              <a:ext uri="{FF2B5EF4-FFF2-40B4-BE49-F238E27FC236}">
                <a16:creationId xmlns:a16="http://schemas.microsoft.com/office/drawing/2014/main" id="{477192DE-DFFE-9D61-9CDC-73D9802CF1DD}"/>
              </a:ext>
            </a:extLst>
          </p:cNvPr>
          <p:cNvSpPr txBox="1"/>
          <p:nvPr/>
        </p:nvSpPr>
        <p:spPr>
          <a:xfrm>
            <a:off x="9436588" y="5612577"/>
            <a:ext cx="2010928" cy="1944763"/>
          </a:xfrm>
          <a:prstGeom prst="rect">
            <a:avLst/>
          </a:prstGeom>
        </p:spPr>
        <p:txBody>
          <a:bodyPr wrap="square" lIns="0" tIns="0" rIns="0" bIns="0" rtlCol="0" anchor="t">
            <a:spAutoFit/>
          </a:bodyPr>
          <a:lstStyle/>
          <a:p>
            <a:pPr algn="ctr">
              <a:lnSpc>
                <a:spcPts val="3079"/>
              </a:lnSpc>
            </a:pPr>
            <a:r>
              <a:rPr lang="es-MX" sz="2400" b="1" i="0" dirty="0">
                <a:effectLst/>
                <a:latin typeface="Handyman Bold"/>
              </a:rPr>
              <a:t>3.Fortalecer las Alianzas para el Desarrollo Sostenible</a:t>
            </a:r>
          </a:p>
          <a:p>
            <a:pPr algn="ctr">
              <a:lnSpc>
                <a:spcPts val="3079"/>
              </a:lnSpc>
            </a:pPr>
            <a:endParaRPr lang="en-US" sz="2199" dirty="0">
              <a:latin typeface="Handyman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938214">
            <a:off x="2828509" y="1622368"/>
            <a:ext cx="12132996" cy="9295520"/>
          </a:xfrm>
          <a:custGeom>
            <a:avLst/>
            <a:gdLst/>
            <a:ahLst/>
            <a:cxnLst/>
            <a:rect l="l" t="t" r="r" b="b"/>
            <a:pathLst>
              <a:path w="12132996" h="7567956">
                <a:moveTo>
                  <a:pt x="0" y="0"/>
                </a:moveTo>
                <a:lnTo>
                  <a:pt x="12132996" y="0"/>
                </a:lnTo>
                <a:lnTo>
                  <a:pt x="12132996" y="7567957"/>
                </a:lnTo>
                <a:lnTo>
                  <a:pt x="0" y="75679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4" name="TextBox 4"/>
          <p:cNvSpPr txBox="1"/>
          <p:nvPr/>
        </p:nvSpPr>
        <p:spPr>
          <a:xfrm>
            <a:off x="4413411" y="3390900"/>
            <a:ext cx="8963191" cy="6223050"/>
          </a:xfrm>
          <a:prstGeom prst="rect">
            <a:avLst/>
          </a:prstGeom>
        </p:spPr>
        <p:txBody>
          <a:bodyPr wrap="square" lIns="0" tIns="0" rIns="0" bIns="0" rtlCol="0" anchor="t">
            <a:spAutoFit/>
          </a:bodyPr>
          <a:lstStyle/>
          <a:p>
            <a:pPr algn="ctr">
              <a:lnSpc>
                <a:spcPts val="7139"/>
              </a:lnSpc>
              <a:spcBef>
                <a:spcPct val="0"/>
              </a:spcBef>
            </a:pPr>
            <a:r>
              <a:rPr lang="es-MX" sz="2400" b="0" i="0" dirty="0">
                <a:solidFill>
                  <a:srgbClr val="ECECEC"/>
                </a:solidFill>
                <a:effectLst/>
                <a:latin typeface="Söhne"/>
              </a:rPr>
              <a:t>La Cumbre Mundial sobre el Desarrollo Sostenible de 2002 fue organizada por las Naciones Unidas (ONU). La preparación y la coordinación de este evento fueron </a:t>
            </a:r>
            <a:r>
              <a:rPr lang="es-MX" sz="2400" b="1" i="0" dirty="0">
                <a:solidFill>
                  <a:srgbClr val="ECECEC"/>
                </a:solidFill>
                <a:effectLst/>
                <a:latin typeface="Söhne"/>
              </a:rPr>
              <a:t>lideradas</a:t>
            </a:r>
            <a:r>
              <a:rPr lang="es-MX" sz="2400" b="0" i="0" dirty="0">
                <a:solidFill>
                  <a:srgbClr val="ECECEC"/>
                </a:solidFill>
                <a:effectLst/>
                <a:latin typeface="Söhne"/>
              </a:rPr>
              <a:t> por la Comisión sobre el Desarrollo Sostenible (CSD), un órgano establecido después de la Cumbre de la Tierra de 1992 para asegurar el seguimiento de la implementación de la Agenda 21 y otros acuerdos relacionados con el desarrollo sostenible.</a:t>
            </a:r>
            <a:endParaRPr lang="en-US" sz="2400" dirty="0">
              <a:solidFill>
                <a:srgbClr val="FFFFFF"/>
              </a:solidFill>
              <a:latin typeface="Handyman"/>
            </a:endParaRPr>
          </a:p>
        </p:txBody>
      </p:sp>
      <p:sp>
        <p:nvSpPr>
          <p:cNvPr id="5" name="TextBox 5"/>
          <p:cNvSpPr txBox="1"/>
          <p:nvPr/>
        </p:nvSpPr>
        <p:spPr>
          <a:xfrm>
            <a:off x="16687800" y="8505101"/>
            <a:ext cx="535549" cy="779059"/>
          </a:xfrm>
          <a:prstGeom prst="rect">
            <a:avLst/>
          </a:prstGeom>
        </p:spPr>
        <p:txBody>
          <a:bodyPr wrap="square" lIns="0" tIns="0" rIns="0" bIns="0" rtlCol="0" anchor="t">
            <a:spAutoFit/>
          </a:bodyPr>
          <a:lstStyle/>
          <a:p>
            <a:pPr algn="ctr">
              <a:lnSpc>
                <a:spcPts val="6826"/>
              </a:lnSpc>
            </a:pPr>
            <a:r>
              <a:rPr lang="en-US" sz="4875" dirty="0">
                <a:solidFill>
                  <a:srgbClr val="FFFFFF"/>
                </a:solidFill>
                <a:latin typeface="Handyman"/>
              </a:rPr>
              <a:t>5</a:t>
            </a:r>
          </a:p>
        </p:txBody>
      </p:sp>
      <p:sp>
        <p:nvSpPr>
          <p:cNvPr id="6" name="Freeform 6"/>
          <p:cNvSpPr/>
          <p:nvPr/>
        </p:nvSpPr>
        <p:spPr>
          <a:xfrm rot="-579750">
            <a:off x="14288173" y="581799"/>
            <a:ext cx="3435466" cy="3567935"/>
          </a:xfrm>
          <a:custGeom>
            <a:avLst/>
            <a:gdLst/>
            <a:ahLst/>
            <a:cxnLst/>
            <a:rect l="l" t="t" r="r" b="b"/>
            <a:pathLst>
              <a:path w="3435466" h="3567935">
                <a:moveTo>
                  <a:pt x="0" y="0"/>
                </a:moveTo>
                <a:lnTo>
                  <a:pt x="3435466" y="0"/>
                </a:lnTo>
                <a:lnTo>
                  <a:pt x="3435466" y="3567935"/>
                </a:lnTo>
                <a:lnTo>
                  <a:pt x="0" y="3567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7" name="Freeform 7"/>
          <p:cNvSpPr/>
          <p:nvPr/>
        </p:nvSpPr>
        <p:spPr>
          <a:xfrm>
            <a:off x="2768649" y="8432367"/>
            <a:ext cx="797048" cy="1012125"/>
          </a:xfrm>
          <a:custGeom>
            <a:avLst/>
            <a:gdLst/>
            <a:ahLst/>
            <a:cxnLst/>
            <a:rect l="l" t="t" r="r" b="b"/>
            <a:pathLst>
              <a:path w="797048" h="1012125">
                <a:moveTo>
                  <a:pt x="0" y="0"/>
                </a:moveTo>
                <a:lnTo>
                  <a:pt x="797048" y="0"/>
                </a:lnTo>
                <a:lnTo>
                  <a:pt x="797048" y="1012125"/>
                </a:lnTo>
                <a:lnTo>
                  <a:pt x="0" y="10121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8" name="Freeform 8"/>
          <p:cNvSpPr/>
          <p:nvPr/>
        </p:nvSpPr>
        <p:spPr>
          <a:xfrm>
            <a:off x="16142074" y="5801691"/>
            <a:ext cx="797048" cy="1012125"/>
          </a:xfrm>
          <a:custGeom>
            <a:avLst/>
            <a:gdLst/>
            <a:ahLst/>
            <a:cxnLst/>
            <a:rect l="l" t="t" r="r" b="b"/>
            <a:pathLst>
              <a:path w="797048" h="1012125">
                <a:moveTo>
                  <a:pt x="0" y="0"/>
                </a:moveTo>
                <a:lnTo>
                  <a:pt x="797048" y="0"/>
                </a:lnTo>
                <a:lnTo>
                  <a:pt x="797048" y="1012124"/>
                </a:lnTo>
                <a:lnTo>
                  <a:pt x="0" y="10121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9" name="Freeform 9"/>
          <p:cNvSpPr/>
          <p:nvPr/>
        </p:nvSpPr>
        <p:spPr>
          <a:xfrm>
            <a:off x="1883570" y="1353642"/>
            <a:ext cx="797048" cy="1012125"/>
          </a:xfrm>
          <a:custGeom>
            <a:avLst/>
            <a:gdLst/>
            <a:ahLst/>
            <a:cxnLst/>
            <a:rect l="l" t="t" r="r" b="b"/>
            <a:pathLst>
              <a:path w="797048" h="1012125">
                <a:moveTo>
                  <a:pt x="0" y="0"/>
                </a:moveTo>
                <a:lnTo>
                  <a:pt x="797048" y="0"/>
                </a:lnTo>
                <a:lnTo>
                  <a:pt x="797048" y="1012124"/>
                </a:lnTo>
                <a:lnTo>
                  <a:pt x="0" y="10121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10" name="Freeform 10"/>
          <p:cNvSpPr/>
          <p:nvPr/>
        </p:nvSpPr>
        <p:spPr>
          <a:xfrm>
            <a:off x="5311567" y="1028700"/>
            <a:ext cx="508072" cy="472045"/>
          </a:xfrm>
          <a:custGeom>
            <a:avLst/>
            <a:gdLst/>
            <a:ahLst/>
            <a:cxnLst/>
            <a:rect l="l" t="t" r="r" b="b"/>
            <a:pathLst>
              <a:path w="508072" h="472045">
                <a:moveTo>
                  <a:pt x="0" y="0"/>
                </a:moveTo>
                <a:lnTo>
                  <a:pt x="508071" y="0"/>
                </a:lnTo>
                <a:lnTo>
                  <a:pt x="508071" y="472045"/>
                </a:lnTo>
                <a:lnTo>
                  <a:pt x="0" y="4720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11" name="Freeform 11"/>
          <p:cNvSpPr/>
          <p:nvPr/>
        </p:nvSpPr>
        <p:spPr>
          <a:xfrm>
            <a:off x="13759077" y="8702407"/>
            <a:ext cx="508072" cy="472045"/>
          </a:xfrm>
          <a:custGeom>
            <a:avLst/>
            <a:gdLst/>
            <a:ahLst/>
            <a:cxnLst/>
            <a:rect l="l" t="t" r="r" b="b"/>
            <a:pathLst>
              <a:path w="508072" h="472045">
                <a:moveTo>
                  <a:pt x="0" y="0"/>
                </a:moveTo>
                <a:lnTo>
                  <a:pt x="508072" y="0"/>
                </a:lnTo>
                <a:lnTo>
                  <a:pt x="508072" y="472045"/>
                </a:lnTo>
                <a:lnTo>
                  <a:pt x="0" y="4720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12" name="Freeform 12"/>
          <p:cNvSpPr/>
          <p:nvPr/>
        </p:nvSpPr>
        <p:spPr>
          <a:xfrm>
            <a:off x="1629534" y="5565668"/>
            <a:ext cx="508072" cy="472045"/>
          </a:xfrm>
          <a:custGeom>
            <a:avLst/>
            <a:gdLst/>
            <a:ahLst/>
            <a:cxnLst/>
            <a:rect l="l" t="t" r="r" b="b"/>
            <a:pathLst>
              <a:path w="508072" h="472045">
                <a:moveTo>
                  <a:pt x="0" y="0"/>
                </a:moveTo>
                <a:lnTo>
                  <a:pt x="508072" y="0"/>
                </a:lnTo>
                <a:lnTo>
                  <a:pt x="508072" y="472045"/>
                </a:lnTo>
                <a:lnTo>
                  <a:pt x="0" y="4720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14" name="TextBox 7">
            <a:extLst>
              <a:ext uri="{FF2B5EF4-FFF2-40B4-BE49-F238E27FC236}">
                <a16:creationId xmlns:a16="http://schemas.microsoft.com/office/drawing/2014/main" id="{5DEDFD3D-7514-76C9-DEE9-EFF00F0EC4E8}"/>
              </a:ext>
            </a:extLst>
          </p:cNvPr>
          <p:cNvSpPr txBox="1"/>
          <p:nvPr/>
        </p:nvSpPr>
        <p:spPr>
          <a:xfrm>
            <a:off x="2282094" y="58639"/>
            <a:ext cx="12892831" cy="1567737"/>
          </a:xfrm>
          <a:prstGeom prst="rect">
            <a:avLst/>
          </a:prstGeom>
        </p:spPr>
        <p:txBody>
          <a:bodyPr wrap="square" lIns="0" tIns="0" rIns="0" bIns="0" rtlCol="0" anchor="t">
            <a:spAutoFit/>
          </a:bodyPr>
          <a:lstStyle/>
          <a:p>
            <a:pPr marL="0" lvl="0" indent="0" algn="ctr">
              <a:lnSpc>
                <a:spcPts val="13652"/>
              </a:lnSpc>
              <a:spcBef>
                <a:spcPct val="0"/>
              </a:spcBef>
            </a:pPr>
            <a:r>
              <a:rPr lang="en-US" sz="9751" u="none" strike="noStrike" dirty="0">
                <a:solidFill>
                  <a:srgbClr val="FFFFFF"/>
                </a:solidFill>
                <a:latin typeface="Handyman"/>
              </a:rPr>
              <a:t>¿QUIEN LO ORGANIZO</a:t>
            </a:r>
            <a:r>
              <a:rPr lang="en-US" sz="9751" dirty="0">
                <a:solidFill>
                  <a:srgbClr val="FFFFFF"/>
                </a:solidFill>
                <a:latin typeface="Handyman"/>
              </a:rPr>
              <a:t>?</a:t>
            </a:r>
            <a:endParaRPr lang="en-US" sz="9751" u="none" strike="noStrike" dirty="0">
              <a:solidFill>
                <a:srgbClr val="FFFFFF"/>
              </a:solidFill>
              <a:latin typeface="Handy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2702484" y="7121724"/>
            <a:ext cx="2698439" cy="1565095"/>
          </a:xfrm>
          <a:custGeom>
            <a:avLst/>
            <a:gdLst/>
            <a:ahLst/>
            <a:cxnLst/>
            <a:rect l="l" t="t" r="r" b="b"/>
            <a:pathLst>
              <a:path w="2698439" h="1565095">
                <a:moveTo>
                  <a:pt x="0" y="0"/>
                </a:moveTo>
                <a:lnTo>
                  <a:pt x="2698439" y="0"/>
                </a:lnTo>
                <a:lnTo>
                  <a:pt x="2698439" y="1565095"/>
                </a:lnTo>
                <a:lnTo>
                  <a:pt x="0" y="15650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4" name="Freeform 4"/>
          <p:cNvSpPr/>
          <p:nvPr/>
        </p:nvSpPr>
        <p:spPr>
          <a:xfrm>
            <a:off x="13775197" y="1441994"/>
            <a:ext cx="3151542" cy="3288755"/>
          </a:xfrm>
          <a:custGeom>
            <a:avLst/>
            <a:gdLst/>
            <a:ahLst/>
            <a:cxnLst/>
            <a:rect l="l" t="t" r="r" b="b"/>
            <a:pathLst>
              <a:path w="3647546" h="3388902">
                <a:moveTo>
                  <a:pt x="0" y="0"/>
                </a:moveTo>
                <a:lnTo>
                  <a:pt x="3647546" y="0"/>
                </a:lnTo>
                <a:lnTo>
                  <a:pt x="3647546" y="3388902"/>
                </a:lnTo>
                <a:lnTo>
                  <a:pt x="0" y="3388902"/>
                </a:lnTo>
                <a:lnTo>
                  <a:pt x="0" y="0"/>
                </a:lnTo>
                <a:close/>
              </a:path>
            </a:pathLst>
          </a:custGeom>
          <a:blipFill>
            <a:blip r:embed="rId4"/>
            <a:stretch>
              <a:fillRect/>
            </a:stretch>
          </a:blipFill>
        </p:spPr>
        <p:txBody>
          <a:bodyPr/>
          <a:lstStyle/>
          <a:p>
            <a:endParaRPr lang="es-CO"/>
          </a:p>
        </p:txBody>
      </p:sp>
      <p:sp>
        <p:nvSpPr>
          <p:cNvPr id="6" name="Freeform 6"/>
          <p:cNvSpPr/>
          <p:nvPr/>
        </p:nvSpPr>
        <p:spPr>
          <a:xfrm>
            <a:off x="1459384" y="2511032"/>
            <a:ext cx="3810919" cy="5071158"/>
          </a:xfrm>
          <a:custGeom>
            <a:avLst/>
            <a:gdLst/>
            <a:ahLst/>
            <a:cxnLst/>
            <a:rect l="l" t="t" r="r" b="b"/>
            <a:pathLst>
              <a:path w="3569559" h="3433267">
                <a:moveTo>
                  <a:pt x="0" y="0"/>
                </a:moveTo>
                <a:lnTo>
                  <a:pt x="3569559" y="0"/>
                </a:lnTo>
                <a:lnTo>
                  <a:pt x="3569559" y="3433268"/>
                </a:lnTo>
                <a:lnTo>
                  <a:pt x="0" y="34332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sp>
        <p:nvSpPr>
          <p:cNvPr id="8" name="Freeform 8"/>
          <p:cNvSpPr/>
          <p:nvPr/>
        </p:nvSpPr>
        <p:spPr>
          <a:xfrm>
            <a:off x="6237057" y="6450579"/>
            <a:ext cx="6297442" cy="2696934"/>
          </a:xfrm>
          <a:custGeom>
            <a:avLst/>
            <a:gdLst/>
            <a:ahLst/>
            <a:cxnLst/>
            <a:rect l="l" t="t" r="r" b="b"/>
            <a:pathLst>
              <a:path w="5560546" h="2254549">
                <a:moveTo>
                  <a:pt x="0" y="0"/>
                </a:moveTo>
                <a:lnTo>
                  <a:pt x="5560545" y="0"/>
                </a:lnTo>
                <a:lnTo>
                  <a:pt x="5560545" y="2254548"/>
                </a:lnTo>
                <a:lnTo>
                  <a:pt x="0" y="2254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O"/>
          </a:p>
        </p:txBody>
      </p:sp>
      <p:sp>
        <p:nvSpPr>
          <p:cNvPr id="9" name="Freeform 9"/>
          <p:cNvSpPr/>
          <p:nvPr/>
        </p:nvSpPr>
        <p:spPr>
          <a:xfrm>
            <a:off x="3055064" y="8505101"/>
            <a:ext cx="2698439" cy="1565095"/>
          </a:xfrm>
          <a:custGeom>
            <a:avLst/>
            <a:gdLst/>
            <a:ahLst/>
            <a:cxnLst/>
            <a:rect l="l" t="t" r="r" b="b"/>
            <a:pathLst>
              <a:path w="2698439" h="1565095">
                <a:moveTo>
                  <a:pt x="0" y="0"/>
                </a:moveTo>
                <a:lnTo>
                  <a:pt x="2698439" y="0"/>
                </a:lnTo>
                <a:lnTo>
                  <a:pt x="2698439" y="1565094"/>
                </a:lnTo>
                <a:lnTo>
                  <a:pt x="0" y="15650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0" name="Freeform 10"/>
          <p:cNvSpPr/>
          <p:nvPr/>
        </p:nvSpPr>
        <p:spPr>
          <a:xfrm rot="4223041">
            <a:off x="6015338" y="2050622"/>
            <a:ext cx="1005808" cy="2803646"/>
          </a:xfrm>
          <a:custGeom>
            <a:avLst/>
            <a:gdLst/>
            <a:ahLst/>
            <a:cxnLst/>
            <a:rect l="l" t="t" r="r" b="b"/>
            <a:pathLst>
              <a:path w="1005808" h="2803646">
                <a:moveTo>
                  <a:pt x="0" y="0"/>
                </a:moveTo>
                <a:lnTo>
                  <a:pt x="1005808" y="0"/>
                </a:lnTo>
                <a:lnTo>
                  <a:pt x="1005808" y="2803646"/>
                </a:lnTo>
                <a:lnTo>
                  <a:pt x="0" y="280364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CO"/>
          </a:p>
        </p:txBody>
      </p:sp>
      <p:sp>
        <p:nvSpPr>
          <p:cNvPr id="11" name="TextBox 11"/>
          <p:cNvSpPr txBox="1"/>
          <p:nvPr/>
        </p:nvSpPr>
        <p:spPr>
          <a:xfrm>
            <a:off x="16926739" y="8505101"/>
            <a:ext cx="308994" cy="779059"/>
          </a:xfrm>
          <a:prstGeom prst="rect">
            <a:avLst/>
          </a:prstGeom>
        </p:spPr>
        <p:txBody>
          <a:bodyPr lIns="0" tIns="0" rIns="0" bIns="0" rtlCol="0" anchor="t">
            <a:spAutoFit/>
          </a:bodyPr>
          <a:lstStyle/>
          <a:p>
            <a:pPr algn="ctr">
              <a:lnSpc>
                <a:spcPts val="6826"/>
              </a:lnSpc>
            </a:pPr>
            <a:r>
              <a:rPr lang="en-US" sz="4875" dirty="0">
                <a:solidFill>
                  <a:srgbClr val="FFFFFF"/>
                </a:solidFill>
                <a:latin typeface="Handyman"/>
              </a:rPr>
              <a:t>6</a:t>
            </a:r>
          </a:p>
        </p:txBody>
      </p:sp>
      <p:sp>
        <p:nvSpPr>
          <p:cNvPr id="12" name="TextBox 12"/>
          <p:cNvSpPr txBox="1"/>
          <p:nvPr/>
        </p:nvSpPr>
        <p:spPr>
          <a:xfrm>
            <a:off x="4635460" y="789038"/>
            <a:ext cx="8099450" cy="1567737"/>
          </a:xfrm>
          <a:prstGeom prst="rect">
            <a:avLst/>
          </a:prstGeom>
        </p:spPr>
        <p:txBody>
          <a:bodyPr lIns="0" tIns="0" rIns="0" bIns="0" rtlCol="0" anchor="t">
            <a:spAutoFit/>
          </a:bodyPr>
          <a:lstStyle/>
          <a:p>
            <a:pPr marL="0" lvl="0" indent="0" algn="ctr">
              <a:lnSpc>
                <a:spcPts val="13652"/>
              </a:lnSpc>
              <a:spcBef>
                <a:spcPct val="0"/>
              </a:spcBef>
            </a:pPr>
            <a:r>
              <a:rPr lang="en-US" sz="9751" u="none" strike="noStrike" dirty="0">
                <a:solidFill>
                  <a:srgbClr val="FFFFFF"/>
                </a:solidFill>
                <a:latin typeface="Handyman"/>
              </a:rPr>
              <a:t>LOGROS</a:t>
            </a:r>
          </a:p>
        </p:txBody>
      </p:sp>
      <p:sp>
        <p:nvSpPr>
          <p:cNvPr id="13" name="TextBox 13"/>
          <p:cNvSpPr txBox="1"/>
          <p:nvPr/>
        </p:nvSpPr>
        <p:spPr>
          <a:xfrm>
            <a:off x="1616593" y="2970706"/>
            <a:ext cx="3178940" cy="4521109"/>
          </a:xfrm>
          <a:prstGeom prst="rect">
            <a:avLst/>
          </a:prstGeom>
        </p:spPr>
        <p:txBody>
          <a:bodyPr lIns="0" tIns="0" rIns="0" bIns="0" rtlCol="0" anchor="t">
            <a:spAutoFit/>
          </a:bodyPr>
          <a:lstStyle/>
          <a:p>
            <a:pPr algn="l">
              <a:buFont typeface="+mj-lt"/>
              <a:buAutoNum type="arabicPeriod"/>
            </a:pPr>
            <a:r>
              <a:rPr lang="es-MX" b="1" i="0" dirty="0">
                <a:solidFill>
                  <a:srgbClr val="ECECEC"/>
                </a:solidFill>
                <a:effectLst/>
                <a:latin typeface="Handyman Bold"/>
              </a:rPr>
              <a:t>Acceso a Agua Potable y Saneamiento</a:t>
            </a:r>
            <a:endParaRPr lang="es-MX" b="0" i="0" dirty="0">
              <a:solidFill>
                <a:srgbClr val="ECECEC"/>
              </a:solidFill>
              <a:effectLst/>
              <a:latin typeface="Handyman Bold"/>
            </a:endParaRPr>
          </a:p>
          <a:p>
            <a:pPr marL="742950" lvl="1" indent="-285750" algn="l">
              <a:buFont typeface="+mj-lt"/>
              <a:buAutoNum type="arabicPeriod"/>
            </a:pPr>
            <a:r>
              <a:rPr lang="es-MX" b="1" i="0" dirty="0">
                <a:solidFill>
                  <a:srgbClr val="ECECEC"/>
                </a:solidFill>
                <a:effectLst/>
                <a:latin typeface="Handyman Bold"/>
              </a:rPr>
              <a:t>Propuesta:</a:t>
            </a:r>
            <a:r>
              <a:rPr lang="es-MX" b="0" i="0" dirty="0">
                <a:solidFill>
                  <a:srgbClr val="ECECEC"/>
                </a:solidFill>
                <a:effectLst/>
                <a:latin typeface="Handyman Bold"/>
              </a:rPr>
              <a:t> Mejorar el acceso a agua potable y saneamiento básico.</a:t>
            </a:r>
          </a:p>
          <a:p>
            <a:pPr marL="742950" lvl="1" indent="-285750" algn="l">
              <a:buFont typeface="+mj-lt"/>
              <a:buAutoNum type="arabicPeriod"/>
            </a:pPr>
            <a:r>
              <a:rPr lang="es-MX" b="1" i="0" dirty="0">
                <a:solidFill>
                  <a:srgbClr val="ECECEC"/>
                </a:solidFill>
                <a:effectLst/>
                <a:latin typeface="Handyman Bold"/>
              </a:rPr>
              <a:t>Logro:</a:t>
            </a:r>
            <a:r>
              <a:rPr lang="es-MX" b="0" i="0" dirty="0">
                <a:solidFill>
                  <a:srgbClr val="ECECEC"/>
                </a:solidFill>
                <a:effectLst/>
                <a:latin typeface="Handyman Bold"/>
              </a:rPr>
              <a:t> Se estableció la meta de reducir a la mitad, para el año 2015, el porcentaje de personas sin acceso a agua potable segura y saneamiento básico. Este compromiso fue crucial para la salud pública y la reducción de la pobreza.</a:t>
            </a:r>
          </a:p>
          <a:p>
            <a:pPr algn="ctr">
              <a:lnSpc>
                <a:spcPts val="3187"/>
              </a:lnSpc>
              <a:spcBef>
                <a:spcPct val="0"/>
              </a:spcBef>
            </a:pPr>
            <a:endParaRPr lang="en-US" sz="2276" dirty="0">
              <a:solidFill>
                <a:srgbClr val="FFFFFF"/>
              </a:solidFill>
              <a:latin typeface="Handyman"/>
            </a:endParaRPr>
          </a:p>
        </p:txBody>
      </p:sp>
      <p:sp>
        <p:nvSpPr>
          <p:cNvPr id="15" name="TextBox 15"/>
          <p:cNvSpPr txBox="1"/>
          <p:nvPr/>
        </p:nvSpPr>
        <p:spPr>
          <a:xfrm>
            <a:off x="12914055" y="7582190"/>
            <a:ext cx="2275297" cy="650194"/>
          </a:xfrm>
          <a:prstGeom prst="rect">
            <a:avLst/>
          </a:prstGeom>
        </p:spPr>
        <p:txBody>
          <a:bodyPr lIns="0" tIns="0" rIns="0" bIns="0" rtlCol="0" anchor="t">
            <a:spAutoFit/>
          </a:bodyPr>
          <a:lstStyle/>
          <a:p>
            <a:pPr algn="ctr">
              <a:lnSpc>
                <a:spcPts val="2487"/>
              </a:lnSpc>
              <a:spcBef>
                <a:spcPct val="0"/>
              </a:spcBef>
            </a:pPr>
            <a:r>
              <a:rPr lang="en-US" sz="1776">
                <a:solidFill>
                  <a:srgbClr val="FFFFFF"/>
                </a:solidFill>
                <a:latin typeface="Handyman"/>
              </a:rPr>
              <a:t>Apuntes, críticas y comentarios.</a:t>
            </a:r>
          </a:p>
        </p:txBody>
      </p:sp>
      <p:sp>
        <p:nvSpPr>
          <p:cNvPr id="16" name="TextBox 16"/>
          <p:cNvSpPr txBox="1"/>
          <p:nvPr/>
        </p:nvSpPr>
        <p:spPr>
          <a:xfrm>
            <a:off x="3067249" y="8974796"/>
            <a:ext cx="2275297" cy="650194"/>
          </a:xfrm>
          <a:prstGeom prst="rect">
            <a:avLst/>
          </a:prstGeom>
        </p:spPr>
        <p:txBody>
          <a:bodyPr lIns="0" tIns="0" rIns="0" bIns="0" rtlCol="0" anchor="t">
            <a:spAutoFit/>
          </a:bodyPr>
          <a:lstStyle/>
          <a:p>
            <a:pPr algn="ctr">
              <a:lnSpc>
                <a:spcPts val="2487"/>
              </a:lnSpc>
              <a:spcBef>
                <a:spcPct val="0"/>
              </a:spcBef>
            </a:pPr>
            <a:r>
              <a:rPr lang="en-US" sz="1776" dirty="0" err="1">
                <a:solidFill>
                  <a:srgbClr val="FFFFFF"/>
                </a:solidFill>
                <a:latin typeface="Handyman"/>
              </a:rPr>
              <a:t>Apuntes</a:t>
            </a:r>
            <a:r>
              <a:rPr lang="en-US" sz="1776" dirty="0">
                <a:solidFill>
                  <a:srgbClr val="FFFFFF"/>
                </a:solidFill>
                <a:latin typeface="Handyman"/>
              </a:rPr>
              <a:t>, </a:t>
            </a:r>
            <a:r>
              <a:rPr lang="en-US" sz="1776" dirty="0" err="1">
                <a:solidFill>
                  <a:srgbClr val="FFFFFF"/>
                </a:solidFill>
                <a:latin typeface="Handyman"/>
              </a:rPr>
              <a:t>críticas</a:t>
            </a:r>
            <a:r>
              <a:rPr lang="en-US" sz="1776" dirty="0">
                <a:solidFill>
                  <a:srgbClr val="FFFFFF"/>
                </a:solidFill>
                <a:latin typeface="Handyman"/>
              </a:rPr>
              <a:t> y </a:t>
            </a:r>
            <a:r>
              <a:rPr lang="en-US" sz="1776" dirty="0" err="1">
                <a:solidFill>
                  <a:srgbClr val="FFFFFF"/>
                </a:solidFill>
                <a:latin typeface="Handyman"/>
              </a:rPr>
              <a:t>comentarios</a:t>
            </a:r>
            <a:r>
              <a:rPr lang="en-US" sz="1776" dirty="0">
                <a:solidFill>
                  <a:srgbClr val="FFFFFF"/>
                </a:solidFill>
                <a:latin typeface="Handyman"/>
              </a:rPr>
              <a:t>.</a:t>
            </a:r>
          </a:p>
        </p:txBody>
      </p:sp>
      <p:sp>
        <p:nvSpPr>
          <p:cNvPr id="17" name="Freeform 17"/>
          <p:cNvSpPr/>
          <p:nvPr/>
        </p:nvSpPr>
        <p:spPr>
          <a:xfrm rot="-2169958">
            <a:off x="10966327" y="1999778"/>
            <a:ext cx="1005808" cy="2803646"/>
          </a:xfrm>
          <a:custGeom>
            <a:avLst/>
            <a:gdLst/>
            <a:ahLst/>
            <a:cxnLst/>
            <a:rect l="l" t="t" r="r" b="b"/>
            <a:pathLst>
              <a:path w="1005808" h="2803646">
                <a:moveTo>
                  <a:pt x="0" y="0"/>
                </a:moveTo>
                <a:lnTo>
                  <a:pt x="1005808" y="0"/>
                </a:lnTo>
                <a:lnTo>
                  <a:pt x="1005808" y="2803647"/>
                </a:lnTo>
                <a:lnTo>
                  <a:pt x="0" y="280364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CO"/>
          </a:p>
        </p:txBody>
      </p:sp>
      <p:sp>
        <p:nvSpPr>
          <p:cNvPr id="18" name="Freeform 18"/>
          <p:cNvSpPr/>
          <p:nvPr/>
        </p:nvSpPr>
        <p:spPr>
          <a:xfrm rot="5472771">
            <a:off x="8717866" y="5416845"/>
            <a:ext cx="997523" cy="460353"/>
          </a:xfrm>
          <a:custGeom>
            <a:avLst/>
            <a:gdLst/>
            <a:ahLst/>
            <a:cxnLst/>
            <a:rect l="l" t="t" r="r" b="b"/>
            <a:pathLst>
              <a:path w="997523" h="460353">
                <a:moveTo>
                  <a:pt x="0" y="0"/>
                </a:moveTo>
                <a:lnTo>
                  <a:pt x="997523" y="0"/>
                </a:lnTo>
                <a:lnTo>
                  <a:pt x="997523" y="460353"/>
                </a:lnTo>
                <a:lnTo>
                  <a:pt x="0" y="460353"/>
                </a:lnTo>
                <a:lnTo>
                  <a:pt x="0" y="0"/>
                </a:lnTo>
                <a:close/>
              </a:path>
            </a:pathLst>
          </a:custGeom>
          <a:blipFill>
            <a:blip r:embed="rId11">
              <a:extLst>
                <a:ext uri="{96DAC541-7B7A-43D3-8B79-37D633B846F1}">
                  <asvg:svgBlip xmlns:asvg="http://schemas.microsoft.com/office/drawing/2016/SVG/main" r:embed="rId12"/>
                </a:ext>
              </a:extLst>
            </a:blip>
            <a:stretch>
              <a:fillRect l="-130748"/>
            </a:stretch>
          </a:blipFill>
        </p:spPr>
        <p:txBody>
          <a:bodyPr/>
          <a:lstStyle/>
          <a:p>
            <a:endParaRPr lang="es-CO"/>
          </a:p>
        </p:txBody>
      </p:sp>
      <p:sp>
        <p:nvSpPr>
          <p:cNvPr id="20" name="CuadroTexto 19">
            <a:extLst>
              <a:ext uri="{FF2B5EF4-FFF2-40B4-BE49-F238E27FC236}">
                <a16:creationId xmlns:a16="http://schemas.microsoft.com/office/drawing/2014/main" id="{BF2C52BA-D992-4EE1-6F56-17024B94948B}"/>
              </a:ext>
            </a:extLst>
          </p:cNvPr>
          <p:cNvSpPr txBox="1"/>
          <p:nvPr/>
        </p:nvSpPr>
        <p:spPr>
          <a:xfrm>
            <a:off x="6321349" y="6562189"/>
            <a:ext cx="5946851" cy="2585323"/>
          </a:xfrm>
          <a:prstGeom prst="rect">
            <a:avLst/>
          </a:prstGeom>
          <a:noFill/>
        </p:spPr>
        <p:txBody>
          <a:bodyPr wrap="square">
            <a:spAutoFit/>
          </a:bodyPr>
          <a:lstStyle/>
          <a:p>
            <a:pPr algn="l">
              <a:buFont typeface="+mj-lt"/>
              <a:buAutoNum type="arabicPeriod"/>
            </a:pPr>
            <a:r>
              <a:rPr lang="es-MX" b="1" i="0" dirty="0">
                <a:solidFill>
                  <a:srgbClr val="ECECEC"/>
                </a:solidFill>
                <a:effectLst/>
                <a:latin typeface="Söhne"/>
              </a:rPr>
              <a:t>Energía Sostenible</a:t>
            </a:r>
            <a:endParaRPr lang="es-MX" b="0" i="0" dirty="0">
              <a:solidFill>
                <a:srgbClr val="ECECEC"/>
              </a:solidFill>
              <a:effectLst/>
              <a:latin typeface="Söhne"/>
            </a:endParaRPr>
          </a:p>
          <a:p>
            <a:pPr marL="742950" lvl="1" indent="-285750" algn="l">
              <a:buFont typeface="+mj-lt"/>
              <a:buAutoNum type="arabicPeriod"/>
            </a:pPr>
            <a:r>
              <a:rPr lang="es-MX" b="1" i="0" dirty="0">
                <a:solidFill>
                  <a:srgbClr val="ECECEC"/>
                </a:solidFill>
                <a:effectLst/>
                <a:latin typeface="Söhne"/>
              </a:rPr>
              <a:t>Propuesta:</a:t>
            </a:r>
            <a:r>
              <a:rPr lang="es-MX" b="0" i="0" dirty="0">
                <a:solidFill>
                  <a:srgbClr val="ECECEC"/>
                </a:solidFill>
                <a:effectLst/>
                <a:latin typeface="Söhne"/>
              </a:rPr>
              <a:t> Promover el acceso a servicios energéticos sostenibles y asequibles.</a:t>
            </a:r>
          </a:p>
          <a:p>
            <a:pPr marL="742950" lvl="1" indent="-285750" algn="l">
              <a:buFont typeface="+mj-lt"/>
              <a:buAutoNum type="arabicPeriod"/>
            </a:pPr>
            <a:r>
              <a:rPr lang="es-MX" b="1" i="0" dirty="0">
                <a:solidFill>
                  <a:srgbClr val="ECECEC"/>
                </a:solidFill>
                <a:effectLst/>
                <a:latin typeface="Söhne"/>
              </a:rPr>
              <a:t>Logro:</a:t>
            </a:r>
            <a:r>
              <a:rPr lang="es-MX" b="0" i="0" dirty="0">
                <a:solidFill>
                  <a:srgbClr val="ECECEC"/>
                </a:solidFill>
                <a:effectLst/>
                <a:latin typeface="Söhne"/>
              </a:rPr>
              <a:t> Se promovieron iniciativas para aumentar el acceso a energía renovable y tecnologías limpias. Esto incluyó compromisos para reducir la dependencia de los combustibles fósiles y mitigar el cambio climático.</a:t>
            </a:r>
          </a:p>
          <a:p>
            <a:br>
              <a:rPr lang="es-MX" dirty="0"/>
            </a:br>
            <a:endParaRPr lang="es-CO" dirty="0"/>
          </a:p>
        </p:txBody>
      </p:sp>
      <p:pic>
        <p:nvPicPr>
          <p:cNvPr id="22" name="Imagen 21">
            <a:extLst>
              <a:ext uri="{FF2B5EF4-FFF2-40B4-BE49-F238E27FC236}">
                <a16:creationId xmlns:a16="http://schemas.microsoft.com/office/drawing/2014/main" id="{D211CFB8-AE87-0B4D-2851-3AC354F7CF42}"/>
              </a:ext>
            </a:extLst>
          </p:cNvPr>
          <p:cNvPicPr>
            <a:picLocks noChangeAspect="1"/>
          </p:cNvPicPr>
          <p:nvPr/>
        </p:nvPicPr>
        <p:blipFill>
          <a:blip r:embed="rId13"/>
          <a:stretch>
            <a:fillRect/>
          </a:stretch>
        </p:blipFill>
        <p:spPr>
          <a:xfrm>
            <a:off x="7318595" y="3223788"/>
            <a:ext cx="3314700" cy="150696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5588133" y="5770166"/>
            <a:ext cx="797048" cy="1012125"/>
          </a:xfrm>
          <a:custGeom>
            <a:avLst/>
            <a:gdLst/>
            <a:ahLst/>
            <a:cxnLst/>
            <a:rect l="l" t="t" r="r" b="b"/>
            <a:pathLst>
              <a:path w="797048" h="1012125">
                <a:moveTo>
                  <a:pt x="0" y="0"/>
                </a:moveTo>
                <a:lnTo>
                  <a:pt x="797048" y="0"/>
                </a:lnTo>
                <a:lnTo>
                  <a:pt x="797048" y="1012125"/>
                </a:lnTo>
                <a:lnTo>
                  <a:pt x="0" y="10121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4" name="Freeform 4"/>
          <p:cNvSpPr/>
          <p:nvPr/>
        </p:nvSpPr>
        <p:spPr>
          <a:xfrm>
            <a:off x="452493" y="4582816"/>
            <a:ext cx="797048" cy="1012125"/>
          </a:xfrm>
          <a:custGeom>
            <a:avLst/>
            <a:gdLst/>
            <a:ahLst/>
            <a:cxnLst/>
            <a:rect l="l" t="t" r="r" b="b"/>
            <a:pathLst>
              <a:path w="797048" h="1012125">
                <a:moveTo>
                  <a:pt x="0" y="0"/>
                </a:moveTo>
                <a:lnTo>
                  <a:pt x="797048" y="0"/>
                </a:lnTo>
                <a:lnTo>
                  <a:pt x="797048" y="1012125"/>
                </a:lnTo>
                <a:lnTo>
                  <a:pt x="0" y="10121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5" name="Freeform 5"/>
          <p:cNvSpPr/>
          <p:nvPr/>
        </p:nvSpPr>
        <p:spPr>
          <a:xfrm>
            <a:off x="1665237" y="8860533"/>
            <a:ext cx="797048" cy="1012125"/>
          </a:xfrm>
          <a:custGeom>
            <a:avLst/>
            <a:gdLst/>
            <a:ahLst/>
            <a:cxnLst/>
            <a:rect l="l" t="t" r="r" b="b"/>
            <a:pathLst>
              <a:path w="797048" h="1012125">
                <a:moveTo>
                  <a:pt x="0" y="0"/>
                </a:moveTo>
                <a:lnTo>
                  <a:pt x="797048" y="0"/>
                </a:lnTo>
                <a:lnTo>
                  <a:pt x="797048" y="1012125"/>
                </a:lnTo>
                <a:lnTo>
                  <a:pt x="0" y="10121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6" name="Freeform 6"/>
          <p:cNvSpPr/>
          <p:nvPr/>
        </p:nvSpPr>
        <p:spPr>
          <a:xfrm>
            <a:off x="6363727" y="5991627"/>
            <a:ext cx="5560546" cy="2254549"/>
          </a:xfrm>
          <a:custGeom>
            <a:avLst/>
            <a:gdLst/>
            <a:ahLst/>
            <a:cxnLst/>
            <a:rect l="l" t="t" r="r" b="b"/>
            <a:pathLst>
              <a:path w="5560546" h="2254549">
                <a:moveTo>
                  <a:pt x="0" y="0"/>
                </a:moveTo>
                <a:lnTo>
                  <a:pt x="5560546" y="0"/>
                </a:lnTo>
                <a:lnTo>
                  <a:pt x="5560546" y="2254548"/>
                </a:lnTo>
                <a:lnTo>
                  <a:pt x="0" y="22545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7" name="TextBox 7"/>
          <p:cNvSpPr txBox="1"/>
          <p:nvPr/>
        </p:nvSpPr>
        <p:spPr>
          <a:xfrm>
            <a:off x="2429202" y="1296121"/>
            <a:ext cx="13429596" cy="3324628"/>
          </a:xfrm>
          <a:prstGeom prst="rect">
            <a:avLst/>
          </a:prstGeom>
        </p:spPr>
        <p:txBody>
          <a:bodyPr lIns="0" tIns="0" rIns="0" bIns="0" rtlCol="0" anchor="t">
            <a:spAutoFit/>
          </a:bodyPr>
          <a:lstStyle/>
          <a:p>
            <a:pPr marL="0" lvl="0" indent="0" algn="ctr">
              <a:lnSpc>
                <a:spcPts val="13652"/>
              </a:lnSpc>
              <a:spcBef>
                <a:spcPct val="0"/>
              </a:spcBef>
            </a:pPr>
            <a:r>
              <a:rPr lang="en-US" sz="9751" u="none" strike="noStrike" dirty="0">
                <a:solidFill>
                  <a:srgbClr val="FFFFFF"/>
                </a:solidFill>
                <a:latin typeface="Handyman"/>
              </a:rPr>
              <a:t>¡MUCHAS GRACIAS POR SU ATEN</a:t>
            </a:r>
            <a:r>
              <a:rPr lang="en-US" sz="9751" dirty="0">
                <a:solidFill>
                  <a:srgbClr val="FFFFFF"/>
                </a:solidFill>
                <a:latin typeface="Handyman"/>
              </a:rPr>
              <a:t>CIÓN</a:t>
            </a:r>
            <a:r>
              <a:rPr lang="en-US" sz="9751" u="none" strike="noStrike" dirty="0">
                <a:solidFill>
                  <a:srgbClr val="FFFFFF"/>
                </a:solidFill>
                <a:latin typeface="Handyman"/>
              </a:rPr>
              <a:t>!</a:t>
            </a:r>
          </a:p>
        </p:txBody>
      </p:sp>
      <p:sp>
        <p:nvSpPr>
          <p:cNvPr id="8" name="Freeform 8"/>
          <p:cNvSpPr/>
          <p:nvPr/>
        </p:nvSpPr>
        <p:spPr>
          <a:xfrm>
            <a:off x="625751" y="2069299"/>
            <a:ext cx="2078973" cy="2672498"/>
          </a:xfrm>
          <a:custGeom>
            <a:avLst/>
            <a:gdLst/>
            <a:ahLst/>
            <a:cxnLst/>
            <a:rect l="l" t="t" r="r" b="b"/>
            <a:pathLst>
              <a:path w="2078973" h="2672498">
                <a:moveTo>
                  <a:pt x="0" y="0"/>
                </a:moveTo>
                <a:lnTo>
                  <a:pt x="2078973" y="0"/>
                </a:lnTo>
                <a:lnTo>
                  <a:pt x="2078973" y="2672498"/>
                </a:lnTo>
                <a:lnTo>
                  <a:pt x="0" y="26724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9" name="Freeform 9"/>
          <p:cNvSpPr/>
          <p:nvPr/>
        </p:nvSpPr>
        <p:spPr>
          <a:xfrm rot="-579750">
            <a:off x="1730539" y="5312754"/>
            <a:ext cx="2210865" cy="2296114"/>
          </a:xfrm>
          <a:custGeom>
            <a:avLst/>
            <a:gdLst/>
            <a:ahLst/>
            <a:cxnLst/>
            <a:rect l="l" t="t" r="r" b="b"/>
            <a:pathLst>
              <a:path w="2210865" h="2296114">
                <a:moveTo>
                  <a:pt x="0" y="0"/>
                </a:moveTo>
                <a:lnTo>
                  <a:pt x="2210865" y="0"/>
                </a:lnTo>
                <a:lnTo>
                  <a:pt x="2210865" y="2296114"/>
                </a:lnTo>
                <a:lnTo>
                  <a:pt x="0" y="22961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10" name="Freeform 10"/>
          <p:cNvSpPr/>
          <p:nvPr/>
        </p:nvSpPr>
        <p:spPr>
          <a:xfrm>
            <a:off x="17024782" y="8367197"/>
            <a:ext cx="797048" cy="1012125"/>
          </a:xfrm>
          <a:custGeom>
            <a:avLst/>
            <a:gdLst/>
            <a:ahLst/>
            <a:cxnLst/>
            <a:rect l="l" t="t" r="r" b="b"/>
            <a:pathLst>
              <a:path w="797048" h="1012125">
                <a:moveTo>
                  <a:pt x="0" y="0"/>
                </a:moveTo>
                <a:lnTo>
                  <a:pt x="797049" y="0"/>
                </a:lnTo>
                <a:lnTo>
                  <a:pt x="797049" y="1012124"/>
                </a:lnTo>
                <a:lnTo>
                  <a:pt x="0" y="10121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1" name="Freeform 11"/>
          <p:cNvSpPr/>
          <p:nvPr/>
        </p:nvSpPr>
        <p:spPr>
          <a:xfrm>
            <a:off x="4840703" y="286615"/>
            <a:ext cx="797048" cy="1012125"/>
          </a:xfrm>
          <a:custGeom>
            <a:avLst/>
            <a:gdLst/>
            <a:ahLst/>
            <a:cxnLst/>
            <a:rect l="l" t="t" r="r" b="b"/>
            <a:pathLst>
              <a:path w="797048" h="1012125">
                <a:moveTo>
                  <a:pt x="0" y="0"/>
                </a:moveTo>
                <a:lnTo>
                  <a:pt x="797048" y="0"/>
                </a:lnTo>
                <a:lnTo>
                  <a:pt x="797048" y="1012125"/>
                </a:lnTo>
                <a:lnTo>
                  <a:pt x="0" y="10121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2" name="Freeform 12"/>
          <p:cNvSpPr/>
          <p:nvPr/>
        </p:nvSpPr>
        <p:spPr>
          <a:xfrm>
            <a:off x="12827458" y="5474513"/>
            <a:ext cx="797048" cy="1012125"/>
          </a:xfrm>
          <a:custGeom>
            <a:avLst/>
            <a:gdLst/>
            <a:ahLst/>
            <a:cxnLst/>
            <a:rect l="l" t="t" r="r" b="b"/>
            <a:pathLst>
              <a:path w="797048" h="1012125">
                <a:moveTo>
                  <a:pt x="0" y="0"/>
                </a:moveTo>
                <a:lnTo>
                  <a:pt x="797049" y="0"/>
                </a:lnTo>
                <a:lnTo>
                  <a:pt x="797049" y="1012125"/>
                </a:lnTo>
                <a:lnTo>
                  <a:pt x="0" y="10121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3" name="Freeform 13"/>
          <p:cNvSpPr/>
          <p:nvPr/>
        </p:nvSpPr>
        <p:spPr>
          <a:xfrm rot="-2156624">
            <a:off x="15096452" y="3130770"/>
            <a:ext cx="1607254" cy="1615331"/>
          </a:xfrm>
          <a:custGeom>
            <a:avLst/>
            <a:gdLst/>
            <a:ahLst/>
            <a:cxnLst/>
            <a:rect l="l" t="t" r="r" b="b"/>
            <a:pathLst>
              <a:path w="1607254" h="1615331">
                <a:moveTo>
                  <a:pt x="0" y="0"/>
                </a:moveTo>
                <a:lnTo>
                  <a:pt x="1607254" y="0"/>
                </a:lnTo>
                <a:lnTo>
                  <a:pt x="1607254" y="1615332"/>
                </a:lnTo>
                <a:lnTo>
                  <a:pt x="0" y="16153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CO"/>
          </a:p>
        </p:txBody>
      </p:sp>
      <p:sp>
        <p:nvSpPr>
          <p:cNvPr id="14" name="Freeform 14"/>
          <p:cNvSpPr/>
          <p:nvPr/>
        </p:nvSpPr>
        <p:spPr>
          <a:xfrm>
            <a:off x="4985192" y="5877238"/>
            <a:ext cx="508072" cy="472045"/>
          </a:xfrm>
          <a:custGeom>
            <a:avLst/>
            <a:gdLst/>
            <a:ahLst/>
            <a:cxnLst/>
            <a:rect l="l" t="t" r="r" b="b"/>
            <a:pathLst>
              <a:path w="508072" h="472045">
                <a:moveTo>
                  <a:pt x="0" y="0"/>
                </a:moveTo>
                <a:lnTo>
                  <a:pt x="508071" y="0"/>
                </a:lnTo>
                <a:lnTo>
                  <a:pt x="508071" y="472045"/>
                </a:lnTo>
                <a:lnTo>
                  <a:pt x="0" y="47204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sp>
        <p:nvSpPr>
          <p:cNvPr id="15" name="Freeform 15"/>
          <p:cNvSpPr/>
          <p:nvPr/>
        </p:nvSpPr>
        <p:spPr>
          <a:xfrm>
            <a:off x="8321704" y="660866"/>
            <a:ext cx="508072" cy="472045"/>
          </a:xfrm>
          <a:custGeom>
            <a:avLst/>
            <a:gdLst/>
            <a:ahLst/>
            <a:cxnLst/>
            <a:rect l="l" t="t" r="r" b="b"/>
            <a:pathLst>
              <a:path w="508072" h="472045">
                <a:moveTo>
                  <a:pt x="0" y="0"/>
                </a:moveTo>
                <a:lnTo>
                  <a:pt x="508072" y="0"/>
                </a:lnTo>
                <a:lnTo>
                  <a:pt x="508072" y="472045"/>
                </a:lnTo>
                <a:lnTo>
                  <a:pt x="0" y="47204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sp>
        <p:nvSpPr>
          <p:cNvPr id="16" name="Freeform 16"/>
          <p:cNvSpPr/>
          <p:nvPr/>
        </p:nvSpPr>
        <p:spPr>
          <a:xfrm>
            <a:off x="14521339" y="9299860"/>
            <a:ext cx="508072" cy="472045"/>
          </a:xfrm>
          <a:custGeom>
            <a:avLst/>
            <a:gdLst/>
            <a:ahLst/>
            <a:cxnLst/>
            <a:rect l="l" t="t" r="r" b="b"/>
            <a:pathLst>
              <a:path w="508072" h="472045">
                <a:moveTo>
                  <a:pt x="0" y="0"/>
                </a:moveTo>
                <a:lnTo>
                  <a:pt x="508072" y="0"/>
                </a:lnTo>
                <a:lnTo>
                  <a:pt x="508072" y="472045"/>
                </a:lnTo>
                <a:lnTo>
                  <a:pt x="0" y="47204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sp>
        <p:nvSpPr>
          <p:cNvPr id="17" name="Freeform 17"/>
          <p:cNvSpPr/>
          <p:nvPr/>
        </p:nvSpPr>
        <p:spPr>
          <a:xfrm rot="-2700000">
            <a:off x="16186875" y="485362"/>
            <a:ext cx="1761333" cy="2267495"/>
          </a:xfrm>
          <a:custGeom>
            <a:avLst/>
            <a:gdLst/>
            <a:ahLst/>
            <a:cxnLst/>
            <a:rect l="l" t="t" r="r" b="b"/>
            <a:pathLst>
              <a:path w="1761333" h="2267495">
                <a:moveTo>
                  <a:pt x="0" y="0"/>
                </a:moveTo>
                <a:lnTo>
                  <a:pt x="1761333" y="0"/>
                </a:lnTo>
                <a:lnTo>
                  <a:pt x="1761333" y="2267495"/>
                </a:lnTo>
                <a:lnTo>
                  <a:pt x="0" y="226749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CO"/>
          </a:p>
        </p:txBody>
      </p:sp>
      <p:sp>
        <p:nvSpPr>
          <p:cNvPr id="18" name="Freeform 18"/>
          <p:cNvSpPr/>
          <p:nvPr/>
        </p:nvSpPr>
        <p:spPr>
          <a:xfrm>
            <a:off x="14376851" y="492342"/>
            <a:ext cx="797048" cy="1012125"/>
          </a:xfrm>
          <a:custGeom>
            <a:avLst/>
            <a:gdLst/>
            <a:ahLst/>
            <a:cxnLst/>
            <a:rect l="l" t="t" r="r" b="b"/>
            <a:pathLst>
              <a:path w="797048" h="1012125">
                <a:moveTo>
                  <a:pt x="0" y="0"/>
                </a:moveTo>
                <a:lnTo>
                  <a:pt x="797048" y="0"/>
                </a:lnTo>
                <a:lnTo>
                  <a:pt x="797048" y="1012125"/>
                </a:lnTo>
                <a:lnTo>
                  <a:pt x="0" y="10121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9" name="Freeform 19"/>
          <p:cNvSpPr/>
          <p:nvPr/>
        </p:nvSpPr>
        <p:spPr>
          <a:xfrm>
            <a:off x="3274939" y="7667385"/>
            <a:ext cx="2660163" cy="2386296"/>
          </a:xfrm>
          <a:custGeom>
            <a:avLst/>
            <a:gdLst/>
            <a:ahLst/>
            <a:cxnLst/>
            <a:rect l="l" t="t" r="r" b="b"/>
            <a:pathLst>
              <a:path w="2660163" h="2386296">
                <a:moveTo>
                  <a:pt x="0" y="0"/>
                </a:moveTo>
                <a:lnTo>
                  <a:pt x="2660163" y="0"/>
                </a:lnTo>
                <a:lnTo>
                  <a:pt x="2660163" y="2386296"/>
                </a:lnTo>
                <a:lnTo>
                  <a:pt x="0" y="238629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s-CO"/>
          </a:p>
        </p:txBody>
      </p:sp>
      <p:sp>
        <p:nvSpPr>
          <p:cNvPr id="20" name="Freeform 20"/>
          <p:cNvSpPr/>
          <p:nvPr/>
        </p:nvSpPr>
        <p:spPr>
          <a:xfrm>
            <a:off x="13606115" y="7200099"/>
            <a:ext cx="2993831" cy="1818072"/>
          </a:xfrm>
          <a:custGeom>
            <a:avLst/>
            <a:gdLst/>
            <a:ahLst/>
            <a:cxnLst/>
            <a:rect l="l" t="t" r="r" b="b"/>
            <a:pathLst>
              <a:path w="2993831" h="1818072">
                <a:moveTo>
                  <a:pt x="0" y="0"/>
                </a:moveTo>
                <a:lnTo>
                  <a:pt x="2993831" y="0"/>
                </a:lnTo>
                <a:lnTo>
                  <a:pt x="2993831" y="1818072"/>
                </a:lnTo>
                <a:lnTo>
                  <a:pt x="0" y="181807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s-CO"/>
          </a:p>
        </p:txBody>
      </p:sp>
      <p:sp>
        <p:nvSpPr>
          <p:cNvPr id="21" name="Freeform 21"/>
          <p:cNvSpPr/>
          <p:nvPr/>
        </p:nvSpPr>
        <p:spPr>
          <a:xfrm rot="-802865">
            <a:off x="2279735" y="611024"/>
            <a:ext cx="573499" cy="883499"/>
          </a:xfrm>
          <a:custGeom>
            <a:avLst/>
            <a:gdLst/>
            <a:ahLst/>
            <a:cxnLst/>
            <a:rect l="l" t="t" r="r" b="b"/>
            <a:pathLst>
              <a:path w="573499" h="883499">
                <a:moveTo>
                  <a:pt x="0" y="0"/>
                </a:moveTo>
                <a:lnTo>
                  <a:pt x="573499" y="0"/>
                </a:lnTo>
                <a:lnTo>
                  <a:pt x="573499" y="883499"/>
                </a:lnTo>
                <a:lnTo>
                  <a:pt x="0" y="88349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s-CO"/>
          </a:p>
        </p:txBody>
      </p:sp>
      <p:sp>
        <p:nvSpPr>
          <p:cNvPr id="22" name="Freeform 22"/>
          <p:cNvSpPr/>
          <p:nvPr/>
        </p:nvSpPr>
        <p:spPr>
          <a:xfrm>
            <a:off x="625751" y="7667385"/>
            <a:ext cx="573499" cy="883499"/>
          </a:xfrm>
          <a:custGeom>
            <a:avLst/>
            <a:gdLst/>
            <a:ahLst/>
            <a:cxnLst/>
            <a:rect l="l" t="t" r="r" b="b"/>
            <a:pathLst>
              <a:path w="573499" h="883499">
                <a:moveTo>
                  <a:pt x="0" y="0"/>
                </a:moveTo>
                <a:lnTo>
                  <a:pt x="573499" y="0"/>
                </a:lnTo>
                <a:lnTo>
                  <a:pt x="573499" y="883499"/>
                </a:lnTo>
                <a:lnTo>
                  <a:pt x="0" y="88349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s-CO"/>
          </a:p>
        </p:txBody>
      </p:sp>
      <p:sp>
        <p:nvSpPr>
          <p:cNvPr id="23" name="Freeform 23"/>
          <p:cNvSpPr/>
          <p:nvPr/>
        </p:nvSpPr>
        <p:spPr>
          <a:xfrm rot="1212356">
            <a:off x="17159713" y="4622289"/>
            <a:ext cx="573499" cy="883499"/>
          </a:xfrm>
          <a:custGeom>
            <a:avLst/>
            <a:gdLst/>
            <a:ahLst/>
            <a:cxnLst/>
            <a:rect l="l" t="t" r="r" b="b"/>
            <a:pathLst>
              <a:path w="573499" h="883499">
                <a:moveTo>
                  <a:pt x="0" y="0"/>
                </a:moveTo>
                <a:lnTo>
                  <a:pt x="573499" y="0"/>
                </a:lnTo>
                <a:lnTo>
                  <a:pt x="573499" y="883499"/>
                </a:lnTo>
                <a:lnTo>
                  <a:pt x="0" y="88349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s-CO"/>
          </a:p>
        </p:txBody>
      </p:sp>
      <p:sp>
        <p:nvSpPr>
          <p:cNvPr id="24" name="Freeform 24"/>
          <p:cNvSpPr/>
          <p:nvPr/>
        </p:nvSpPr>
        <p:spPr>
          <a:xfrm rot="1212356">
            <a:off x="11916202" y="8816551"/>
            <a:ext cx="573499" cy="883499"/>
          </a:xfrm>
          <a:custGeom>
            <a:avLst/>
            <a:gdLst/>
            <a:ahLst/>
            <a:cxnLst/>
            <a:rect l="l" t="t" r="r" b="b"/>
            <a:pathLst>
              <a:path w="573499" h="883499">
                <a:moveTo>
                  <a:pt x="0" y="0"/>
                </a:moveTo>
                <a:lnTo>
                  <a:pt x="573499" y="0"/>
                </a:lnTo>
                <a:lnTo>
                  <a:pt x="573499" y="883498"/>
                </a:lnTo>
                <a:lnTo>
                  <a:pt x="0" y="88349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s-CO"/>
          </a:p>
        </p:txBody>
      </p:sp>
      <p:sp>
        <p:nvSpPr>
          <p:cNvPr id="25" name="Freeform 25"/>
          <p:cNvSpPr/>
          <p:nvPr/>
        </p:nvSpPr>
        <p:spPr>
          <a:xfrm rot="-10800000">
            <a:off x="10940392" y="556655"/>
            <a:ext cx="573499" cy="883499"/>
          </a:xfrm>
          <a:custGeom>
            <a:avLst/>
            <a:gdLst/>
            <a:ahLst/>
            <a:cxnLst/>
            <a:rect l="l" t="t" r="r" b="b"/>
            <a:pathLst>
              <a:path w="573499" h="883499">
                <a:moveTo>
                  <a:pt x="0" y="0"/>
                </a:moveTo>
                <a:lnTo>
                  <a:pt x="573499" y="0"/>
                </a:lnTo>
                <a:lnTo>
                  <a:pt x="573499" y="883499"/>
                </a:lnTo>
                <a:lnTo>
                  <a:pt x="0" y="88349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s-CO"/>
          </a:p>
        </p:txBody>
      </p:sp>
      <p:sp>
        <p:nvSpPr>
          <p:cNvPr id="26" name="TextBox 26"/>
          <p:cNvSpPr txBox="1"/>
          <p:nvPr/>
        </p:nvSpPr>
        <p:spPr>
          <a:xfrm>
            <a:off x="6436144" y="6704803"/>
            <a:ext cx="5234726" cy="990592"/>
          </a:xfrm>
          <a:prstGeom prst="rect">
            <a:avLst/>
          </a:prstGeom>
        </p:spPr>
        <p:txBody>
          <a:bodyPr wrap="square" lIns="0" tIns="0" rIns="0" bIns="0" rtlCol="0" anchor="t">
            <a:spAutoFit/>
          </a:bodyPr>
          <a:lstStyle/>
          <a:p>
            <a:pPr algn="ctr">
              <a:lnSpc>
                <a:spcPts val="7703"/>
              </a:lnSpc>
            </a:pPr>
            <a:r>
              <a:rPr lang="es-MX" sz="8800" dirty="0">
                <a:solidFill>
                  <a:srgbClr val="FFFFFF"/>
                </a:solidFill>
                <a:latin typeface="Handyman"/>
              </a:rPr>
              <a:t>👺☠️💀</a:t>
            </a:r>
            <a:endParaRPr lang="en-US" sz="8800" dirty="0">
              <a:solidFill>
                <a:srgbClr val="FFFFFF"/>
              </a:solidFill>
              <a:latin typeface="Handyman"/>
            </a:endParaRPr>
          </a:p>
        </p:txBody>
      </p:sp>
      <p:sp>
        <p:nvSpPr>
          <p:cNvPr id="27" name="Freeform 27"/>
          <p:cNvSpPr/>
          <p:nvPr/>
        </p:nvSpPr>
        <p:spPr>
          <a:xfrm>
            <a:off x="8067668" y="9143299"/>
            <a:ext cx="508072" cy="472045"/>
          </a:xfrm>
          <a:custGeom>
            <a:avLst/>
            <a:gdLst/>
            <a:ahLst/>
            <a:cxnLst/>
            <a:rect l="l" t="t" r="r" b="b"/>
            <a:pathLst>
              <a:path w="508072" h="472045">
                <a:moveTo>
                  <a:pt x="0" y="0"/>
                </a:moveTo>
                <a:lnTo>
                  <a:pt x="508072" y="0"/>
                </a:lnTo>
                <a:lnTo>
                  <a:pt x="508072" y="472045"/>
                </a:lnTo>
                <a:lnTo>
                  <a:pt x="0" y="47204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sp>
        <p:nvSpPr>
          <p:cNvPr id="28" name="Freeform 28"/>
          <p:cNvSpPr/>
          <p:nvPr/>
        </p:nvSpPr>
        <p:spPr>
          <a:xfrm>
            <a:off x="13225983" y="256320"/>
            <a:ext cx="508072" cy="472045"/>
          </a:xfrm>
          <a:custGeom>
            <a:avLst/>
            <a:gdLst/>
            <a:ahLst/>
            <a:cxnLst/>
            <a:rect l="l" t="t" r="r" b="b"/>
            <a:pathLst>
              <a:path w="508072" h="472045">
                <a:moveTo>
                  <a:pt x="0" y="0"/>
                </a:moveTo>
                <a:lnTo>
                  <a:pt x="508071" y="0"/>
                </a:lnTo>
                <a:lnTo>
                  <a:pt x="508071" y="472045"/>
                </a:lnTo>
                <a:lnTo>
                  <a:pt x="0" y="47204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O"/>
          </a:p>
        </p:txBody>
      </p:sp>
      <p:grpSp>
        <p:nvGrpSpPr>
          <p:cNvPr id="47" name="Grupo 46">
            <a:extLst>
              <a:ext uri="{FF2B5EF4-FFF2-40B4-BE49-F238E27FC236}">
                <a16:creationId xmlns:a16="http://schemas.microsoft.com/office/drawing/2014/main" id="{0D33CE31-16C3-D95C-C379-24A3EA5FC6BB}"/>
              </a:ext>
            </a:extLst>
          </p:cNvPr>
          <p:cNvGrpSpPr/>
          <p:nvPr/>
        </p:nvGrpSpPr>
        <p:grpSpPr>
          <a:xfrm>
            <a:off x="3576929" y="2606622"/>
            <a:ext cx="4458240" cy="3412800"/>
            <a:chOff x="3576929" y="2606622"/>
            <a:chExt cx="4458240" cy="3412800"/>
          </a:xfrm>
        </p:grpSpPr>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32" name="Entrada de lápiz 31">
                  <a:extLst>
                    <a:ext uri="{FF2B5EF4-FFF2-40B4-BE49-F238E27FC236}">
                      <a16:creationId xmlns:a16="http://schemas.microsoft.com/office/drawing/2014/main" id="{9B8E0A4D-BF0E-B394-6DA0-63EDD253484A}"/>
                    </a:ext>
                  </a:extLst>
                </p14:cNvPr>
                <p14:cNvContentPartPr/>
                <p14:nvPr/>
              </p14:nvContentPartPr>
              <p14:xfrm>
                <a:off x="3794369" y="4669062"/>
                <a:ext cx="1004040" cy="939600"/>
              </p14:xfrm>
            </p:contentPart>
          </mc:Choice>
          <mc:Fallback xmlns="">
            <p:pic>
              <p:nvPicPr>
                <p:cNvPr id="32" name="Entrada de lápiz 31">
                  <a:extLst>
                    <a:ext uri="{FF2B5EF4-FFF2-40B4-BE49-F238E27FC236}">
                      <a16:creationId xmlns:a16="http://schemas.microsoft.com/office/drawing/2014/main" id="{9B8E0A4D-BF0E-B394-6DA0-63EDD253484A}"/>
                    </a:ext>
                  </a:extLst>
                </p:cNvPr>
                <p:cNvPicPr/>
                <p:nvPr/>
              </p:nvPicPr>
              <p:blipFill>
                <a:blip r:embed="rId23"/>
                <a:stretch>
                  <a:fillRect/>
                </a:stretch>
              </p:blipFill>
              <p:spPr>
                <a:xfrm>
                  <a:off x="3785369" y="4615422"/>
                  <a:ext cx="1021680" cy="1047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33" name="Entrada de lápiz 32">
                  <a:extLst>
                    <a:ext uri="{FF2B5EF4-FFF2-40B4-BE49-F238E27FC236}">
                      <a16:creationId xmlns:a16="http://schemas.microsoft.com/office/drawing/2014/main" id="{12BC6AE2-B154-0D29-BDA0-70199C58C2EE}"/>
                    </a:ext>
                  </a:extLst>
                </p14:cNvPr>
                <p14:cNvContentPartPr/>
                <p14:nvPr/>
              </p14:nvContentPartPr>
              <p14:xfrm>
                <a:off x="3576929" y="3965982"/>
                <a:ext cx="1486080" cy="1365120"/>
              </p14:xfrm>
            </p:contentPart>
          </mc:Choice>
          <mc:Fallback xmlns="">
            <p:pic>
              <p:nvPicPr>
                <p:cNvPr id="33" name="Entrada de lápiz 32">
                  <a:extLst>
                    <a:ext uri="{FF2B5EF4-FFF2-40B4-BE49-F238E27FC236}">
                      <a16:creationId xmlns:a16="http://schemas.microsoft.com/office/drawing/2014/main" id="{12BC6AE2-B154-0D29-BDA0-70199C58C2EE}"/>
                    </a:ext>
                  </a:extLst>
                </p:cNvPr>
                <p:cNvPicPr/>
                <p:nvPr/>
              </p:nvPicPr>
              <p:blipFill>
                <a:blip r:embed="rId25"/>
                <a:stretch>
                  <a:fillRect/>
                </a:stretch>
              </p:blipFill>
              <p:spPr>
                <a:xfrm>
                  <a:off x="3568289" y="3912342"/>
                  <a:ext cx="1503720" cy="1472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35" name="Entrada de lápiz 34">
                  <a:extLst>
                    <a:ext uri="{FF2B5EF4-FFF2-40B4-BE49-F238E27FC236}">
                      <a16:creationId xmlns:a16="http://schemas.microsoft.com/office/drawing/2014/main" id="{EDE9EA60-4DC1-7A2D-5641-DA308D8EAB06}"/>
                    </a:ext>
                  </a:extLst>
                </p14:cNvPr>
                <p14:cNvContentPartPr/>
                <p14:nvPr/>
              </p14:nvContentPartPr>
              <p14:xfrm>
                <a:off x="4376129" y="2975622"/>
                <a:ext cx="1172880" cy="1950120"/>
              </p14:xfrm>
            </p:contentPart>
          </mc:Choice>
          <mc:Fallback xmlns="">
            <p:pic>
              <p:nvPicPr>
                <p:cNvPr id="35" name="Entrada de lápiz 34">
                  <a:extLst>
                    <a:ext uri="{FF2B5EF4-FFF2-40B4-BE49-F238E27FC236}">
                      <a16:creationId xmlns:a16="http://schemas.microsoft.com/office/drawing/2014/main" id="{EDE9EA60-4DC1-7A2D-5641-DA308D8EAB06}"/>
                    </a:ext>
                  </a:extLst>
                </p:cNvPr>
                <p:cNvPicPr/>
                <p:nvPr/>
              </p:nvPicPr>
              <p:blipFill>
                <a:blip r:embed="rId27"/>
                <a:stretch>
                  <a:fillRect/>
                </a:stretch>
              </p:blipFill>
              <p:spPr>
                <a:xfrm>
                  <a:off x="4367129" y="2921622"/>
                  <a:ext cx="1190520" cy="205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36" name="Entrada de lápiz 35">
                  <a:extLst>
                    <a:ext uri="{FF2B5EF4-FFF2-40B4-BE49-F238E27FC236}">
                      <a16:creationId xmlns:a16="http://schemas.microsoft.com/office/drawing/2014/main" id="{9F161239-CC71-509A-033E-2B221F4D34A7}"/>
                    </a:ext>
                  </a:extLst>
                </p14:cNvPr>
                <p14:cNvContentPartPr/>
                <p14:nvPr/>
              </p14:nvContentPartPr>
              <p14:xfrm>
                <a:off x="5310329" y="2739102"/>
                <a:ext cx="929160" cy="634320"/>
              </p14:xfrm>
            </p:contentPart>
          </mc:Choice>
          <mc:Fallback xmlns="">
            <p:pic>
              <p:nvPicPr>
                <p:cNvPr id="36" name="Entrada de lápiz 35">
                  <a:extLst>
                    <a:ext uri="{FF2B5EF4-FFF2-40B4-BE49-F238E27FC236}">
                      <a16:creationId xmlns:a16="http://schemas.microsoft.com/office/drawing/2014/main" id="{9F161239-CC71-509A-033E-2B221F4D34A7}"/>
                    </a:ext>
                  </a:extLst>
                </p:cNvPr>
                <p:cNvPicPr/>
                <p:nvPr/>
              </p:nvPicPr>
              <p:blipFill>
                <a:blip r:embed="rId29"/>
                <a:stretch>
                  <a:fillRect/>
                </a:stretch>
              </p:blipFill>
              <p:spPr>
                <a:xfrm>
                  <a:off x="5301329" y="2685102"/>
                  <a:ext cx="946800" cy="74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37" name="Entrada de lápiz 36">
                  <a:extLst>
                    <a:ext uri="{FF2B5EF4-FFF2-40B4-BE49-F238E27FC236}">
                      <a16:creationId xmlns:a16="http://schemas.microsoft.com/office/drawing/2014/main" id="{B4195B7E-FD7C-8DDE-D904-62CEBFAED325}"/>
                    </a:ext>
                  </a:extLst>
                </p14:cNvPr>
                <p14:cNvContentPartPr/>
                <p14:nvPr/>
              </p14:nvContentPartPr>
              <p14:xfrm>
                <a:off x="5681129" y="2606622"/>
                <a:ext cx="1061280" cy="903240"/>
              </p14:xfrm>
            </p:contentPart>
          </mc:Choice>
          <mc:Fallback xmlns="">
            <p:pic>
              <p:nvPicPr>
                <p:cNvPr id="37" name="Entrada de lápiz 36">
                  <a:extLst>
                    <a:ext uri="{FF2B5EF4-FFF2-40B4-BE49-F238E27FC236}">
                      <a16:creationId xmlns:a16="http://schemas.microsoft.com/office/drawing/2014/main" id="{B4195B7E-FD7C-8DDE-D904-62CEBFAED325}"/>
                    </a:ext>
                  </a:extLst>
                </p:cNvPr>
                <p:cNvPicPr/>
                <p:nvPr/>
              </p:nvPicPr>
              <p:blipFill>
                <a:blip r:embed="rId31"/>
                <a:stretch>
                  <a:fillRect/>
                </a:stretch>
              </p:blipFill>
              <p:spPr>
                <a:xfrm>
                  <a:off x="5672129" y="2552622"/>
                  <a:ext cx="1078920" cy="101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39" name="Entrada de lápiz 38">
                  <a:extLst>
                    <a:ext uri="{FF2B5EF4-FFF2-40B4-BE49-F238E27FC236}">
                      <a16:creationId xmlns:a16="http://schemas.microsoft.com/office/drawing/2014/main" id="{1FE9FCA3-97A6-697A-F394-DC5128C774E7}"/>
                    </a:ext>
                  </a:extLst>
                </p14:cNvPr>
                <p14:cNvContentPartPr/>
                <p14:nvPr/>
              </p14:nvContentPartPr>
              <p14:xfrm>
                <a:off x="5233289" y="5447022"/>
                <a:ext cx="894240" cy="572400"/>
              </p14:xfrm>
            </p:contentPart>
          </mc:Choice>
          <mc:Fallback xmlns="">
            <p:pic>
              <p:nvPicPr>
                <p:cNvPr id="39" name="Entrada de lápiz 38">
                  <a:extLst>
                    <a:ext uri="{FF2B5EF4-FFF2-40B4-BE49-F238E27FC236}">
                      <a16:creationId xmlns:a16="http://schemas.microsoft.com/office/drawing/2014/main" id="{1FE9FCA3-97A6-697A-F394-DC5128C774E7}"/>
                    </a:ext>
                  </a:extLst>
                </p:cNvPr>
                <p:cNvPicPr/>
                <p:nvPr/>
              </p:nvPicPr>
              <p:blipFill>
                <a:blip r:embed="rId33"/>
                <a:stretch>
                  <a:fillRect/>
                </a:stretch>
              </p:blipFill>
              <p:spPr>
                <a:xfrm>
                  <a:off x="5224289" y="5393382"/>
                  <a:ext cx="911880" cy="68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40" name="Entrada de lápiz 39">
                  <a:extLst>
                    <a:ext uri="{FF2B5EF4-FFF2-40B4-BE49-F238E27FC236}">
                      <a16:creationId xmlns:a16="http://schemas.microsoft.com/office/drawing/2014/main" id="{75A4134A-C7D0-A05D-D9EE-E2A2F1109F5D}"/>
                    </a:ext>
                  </a:extLst>
                </p14:cNvPr>
                <p14:cNvContentPartPr/>
                <p14:nvPr/>
              </p14:nvContentPartPr>
              <p14:xfrm>
                <a:off x="5836289" y="5175222"/>
                <a:ext cx="690840" cy="300600"/>
              </p14:xfrm>
            </p:contentPart>
          </mc:Choice>
          <mc:Fallback xmlns="">
            <p:pic>
              <p:nvPicPr>
                <p:cNvPr id="40" name="Entrada de lápiz 39">
                  <a:extLst>
                    <a:ext uri="{FF2B5EF4-FFF2-40B4-BE49-F238E27FC236}">
                      <a16:creationId xmlns:a16="http://schemas.microsoft.com/office/drawing/2014/main" id="{75A4134A-C7D0-A05D-D9EE-E2A2F1109F5D}"/>
                    </a:ext>
                  </a:extLst>
                </p:cNvPr>
                <p:cNvPicPr/>
                <p:nvPr/>
              </p:nvPicPr>
              <p:blipFill>
                <a:blip r:embed="rId35"/>
                <a:stretch>
                  <a:fillRect/>
                </a:stretch>
              </p:blipFill>
              <p:spPr>
                <a:xfrm>
                  <a:off x="5827289" y="5121222"/>
                  <a:ext cx="708480" cy="40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42" name="Entrada de lápiz 41">
                  <a:extLst>
                    <a:ext uri="{FF2B5EF4-FFF2-40B4-BE49-F238E27FC236}">
                      <a16:creationId xmlns:a16="http://schemas.microsoft.com/office/drawing/2014/main" id="{17F2A4D3-B7FC-CD52-C05B-E90C503FDE46}"/>
                    </a:ext>
                  </a:extLst>
                </p14:cNvPr>
                <p14:cNvContentPartPr/>
                <p14:nvPr/>
              </p14:nvContentPartPr>
              <p14:xfrm>
                <a:off x="6251369" y="4708302"/>
                <a:ext cx="1045440" cy="600480"/>
              </p14:xfrm>
            </p:contentPart>
          </mc:Choice>
          <mc:Fallback xmlns="">
            <p:pic>
              <p:nvPicPr>
                <p:cNvPr id="42" name="Entrada de lápiz 41">
                  <a:extLst>
                    <a:ext uri="{FF2B5EF4-FFF2-40B4-BE49-F238E27FC236}">
                      <a16:creationId xmlns:a16="http://schemas.microsoft.com/office/drawing/2014/main" id="{17F2A4D3-B7FC-CD52-C05B-E90C503FDE46}"/>
                    </a:ext>
                  </a:extLst>
                </p:cNvPr>
                <p:cNvPicPr/>
                <p:nvPr/>
              </p:nvPicPr>
              <p:blipFill>
                <a:blip r:embed="rId37"/>
                <a:stretch>
                  <a:fillRect/>
                </a:stretch>
              </p:blipFill>
              <p:spPr>
                <a:xfrm>
                  <a:off x="6242369" y="4654302"/>
                  <a:ext cx="1063080" cy="70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43" name="Entrada de lápiz 42">
                  <a:extLst>
                    <a:ext uri="{FF2B5EF4-FFF2-40B4-BE49-F238E27FC236}">
                      <a16:creationId xmlns:a16="http://schemas.microsoft.com/office/drawing/2014/main" id="{15C70363-F3F1-A13A-977F-50A6D6378262}"/>
                    </a:ext>
                  </a:extLst>
                </p14:cNvPr>
                <p14:cNvContentPartPr/>
                <p14:nvPr/>
              </p14:nvContentPartPr>
              <p14:xfrm>
                <a:off x="6225809" y="4193502"/>
                <a:ext cx="453960" cy="554040"/>
              </p14:xfrm>
            </p:contentPart>
          </mc:Choice>
          <mc:Fallback xmlns="">
            <p:pic>
              <p:nvPicPr>
                <p:cNvPr id="43" name="Entrada de lápiz 42">
                  <a:extLst>
                    <a:ext uri="{FF2B5EF4-FFF2-40B4-BE49-F238E27FC236}">
                      <a16:creationId xmlns:a16="http://schemas.microsoft.com/office/drawing/2014/main" id="{15C70363-F3F1-A13A-977F-50A6D6378262}"/>
                    </a:ext>
                  </a:extLst>
                </p:cNvPr>
                <p:cNvPicPr/>
                <p:nvPr/>
              </p:nvPicPr>
              <p:blipFill>
                <a:blip r:embed="rId39"/>
                <a:stretch>
                  <a:fillRect/>
                </a:stretch>
              </p:blipFill>
              <p:spPr>
                <a:xfrm>
                  <a:off x="6217169" y="4139502"/>
                  <a:ext cx="471600" cy="661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45" name="Entrada de lápiz 44">
                  <a:extLst>
                    <a:ext uri="{FF2B5EF4-FFF2-40B4-BE49-F238E27FC236}">
                      <a16:creationId xmlns:a16="http://schemas.microsoft.com/office/drawing/2014/main" id="{41D44A20-7FD2-AD10-0C51-41A3A002D3F6}"/>
                    </a:ext>
                  </a:extLst>
                </p14:cNvPr>
                <p14:cNvContentPartPr/>
                <p14:nvPr/>
              </p14:nvContentPartPr>
              <p14:xfrm>
                <a:off x="6882449" y="4834662"/>
                <a:ext cx="129600" cy="262800"/>
              </p14:xfrm>
            </p:contentPart>
          </mc:Choice>
          <mc:Fallback xmlns="">
            <p:pic>
              <p:nvPicPr>
                <p:cNvPr id="45" name="Entrada de lápiz 44">
                  <a:extLst>
                    <a:ext uri="{FF2B5EF4-FFF2-40B4-BE49-F238E27FC236}">
                      <a16:creationId xmlns:a16="http://schemas.microsoft.com/office/drawing/2014/main" id="{41D44A20-7FD2-AD10-0C51-41A3A002D3F6}"/>
                    </a:ext>
                  </a:extLst>
                </p:cNvPr>
                <p:cNvPicPr/>
                <p:nvPr/>
              </p:nvPicPr>
              <p:blipFill>
                <a:blip r:embed="rId41"/>
                <a:stretch>
                  <a:fillRect/>
                </a:stretch>
              </p:blipFill>
              <p:spPr>
                <a:xfrm>
                  <a:off x="6873809" y="4781022"/>
                  <a:ext cx="147240" cy="370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46" name="Entrada de lápiz 45">
                  <a:extLst>
                    <a:ext uri="{FF2B5EF4-FFF2-40B4-BE49-F238E27FC236}">
                      <a16:creationId xmlns:a16="http://schemas.microsoft.com/office/drawing/2014/main" id="{AF22F900-8C69-3502-687F-DFBDF40B0489}"/>
                    </a:ext>
                  </a:extLst>
                </p14:cNvPr>
                <p14:cNvContentPartPr/>
                <p14:nvPr/>
              </p14:nvContentPartPr>
              <p14:xfrm>
                <a:off x="6807569" y="3970302"/>
                <a:ext cx="1227600" cy="798120"/>
              </p14:xfrm>
            </p:contentPart>
          </mc:Choice>
          <mc:Fallback xmlns="">
            <p:pic>
              <p:nvPicPr>
                <p:cNvPr id="46" name="Entrada de lápiz 45">
                  <a:extLst>
                    <a:ext uri="{FF2B5EF4-FFF2-40B4-BE49-F238E27FC236}">
                      <a16:creationId xmlns:a16="http://schemas.microsoft.com/office/drawing/2014/main" id="{AF22F900-8C69-3502-687F-DFBDF40B0489}"/>
                    </a:ext>
                  </a:extLst>
                </p:cNvPr>
                <p:cNvPicPr/>
                <p:nvPr/>
              </p:nvPicPr>
              <p:blipFill>
                <a:blip r:embed="rId43"/>
                <a:stretch>
                  <a:fillRect/>
                </a:stretch>
              </p:blipFill>
              <p:spPr>
                <a:xfrm>
                  <a:off x="6798929" y="3916302"/>
                  <a:ext cx="1245240" cy="905760"/>
                </a:xfrm>
                <a:prstGeom prst="rect">
                  <a:avLst/>
                </a:prstGeom>
              </p:spPr>
            </p:pic>
          </mc:Fallback>
        </mc:AlternateContent>
      </p:grpSp>
      <p:grpSp>
        <p:nvGrpSpPr>
          <p:cNvPr id="72" name="Grupo 71">
            <a:extLst>
              <a:ext uri="{FF2B5EF4-FFF2-40B4-BE49-F238E27FC236}">
                <a16:creationId xmlns:a16="http://schemas.microsoft.com/office/drawing/2014/main" id="{C277793F-B6A7-4F26-7A23-AC0A824FC6A2}"/>
              </a:ext>
            </a:extLst>
          </p:cNvPr>
          <p:cNvGrpSpPr/>
          <p:nvPr/>
        </p:nvGrpSpPr>
        <p:grpSpPr>
          <a:xfrm>
            <a:off x="10071343" y="2757251"/>
            <a:ext cx="5560920" cy="5139000"/>
            <a:chOff x="10071343" y="2757251"/>
            <a:chExt cx="5560920" cy="5139000"/>
          </a:xfrm>
        </p:grpSpPr>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48" name="Entrada de lápiz 47">
                  <a:extLst>
                    <a:ext uri="{FF2B5EF4-FFF2-40B4-BE49-F238E27FC236}">
                      <a16:creationId xmlns:a16="http://schemas.microsoft.com/office/drawing/2014/main" id="{38DA4266-BE5D-8831-1D9D-3E68CB27E609}"/>
                    </a:ext>
                  </a:extLst>
                </p14:cNvPr>
                <p14:cNvContentPartPr/>
                <p14:nvPr/>
              </p14:nvContentPartPr>
              <p14:xfrm>
                <a:off x="10071343" y="5340251"/>
                <a:ext cx="538920" cy="30240"/>
              </p14:xfrm>
            </p:contentPart>
          </mc:Choice>
          <mc:Fallback xmlns="">
            <p:pic>
              <p:nvPicPr>
                <p:cNvPr id="48" name="Entrada de lápiz 47">
                  <a:extLst>
                    <a:ext uri="{FF2B5EF4-FFF2-40B4-BE49-F238E27FC236}">
                      <a16:creationId xmlns:a16="http://schemas.microsoft.com/office/drawing/2014/main" id="{38DA4266-BE5D-8831-1D9D-3E68CB27E609}"/>
                    </a:ext>
                  </a:extLst>
                </p:cNvPr>
                <p:cNvPicPr/>
                <p:nvPr/>
              </p:nvPicPr>
              <p:blipFill>
                <a:blip r:embed="rId45"/>
                <a:stretch>
                  <a:fillRect/>
                </a:stretch>
              </p:blipFill>
              <p:spPr>
                <a:xfrm>
                  <a:off x="10062343" y="5286611"/>
                  <a:ext cx="556560" cy="137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49" name="Entrada de lápiz 48">
                  <a:extLst>
                    <a:ext uri="{FF2B5EF4-FFF2-40B4-BE49-F238E27FC236}">
                      <a16:creationId xmlns:a16="http://schemas.microsoft.com/office/drawing/2014/main" id="{529DDE1D-8767-BC97-9663-2F42771A53E8}"/>
                    </a:ext>
                  </a:extLst>
                </p14:cNvPr>
                <p14:cNvContentPartPr/>
                <p14:nvPr/>
              </p14:nvContentPartPr>
              <p14:xfrm>
                <a:off x="10727263" y="5398931"/>
                <a:ext cx="1464840" cy="813240"/>
              </p14:xfrm>
            </p:contentPart>
          </mc:Choice>
          <mc:Fallback xmlns="">
            <p:pic>
              <p:nvPicPr>
                <p:cNvPr id="49" name="Entrada de lápiz 48">
                  <a:extLst>
                    <a:ext uri="{FF2B5EF4-FFF2-40B4-BE49-F238E27FC236}">
                      <a16:creationId xmlns:a16="http://schemas.microsoft.com/office/drawing/2014/main" id="{529DDE1D-8767-BC97-9663-2F42771A53E8}"/>
                    </a:ext>
                  </a:extLst>
                </p:cNvPr>
                <p:cNvPicPr/>
                <p:nvPr/>
              </p:nvPicPr>
              <p:blipFill>
                <a:blip r:embed="rId47"/>
                <a:stretch>
                  <a:fillRect/>
                </a:stretch>
              </p:blipFill>
              <p:spPr>
                <a:xfrm>
                  <a:off x="10718623" y="5344931"/>
                  <a:ext cx="1482480" cy="92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51" name="Entrada de lápiz 50">
                  <a:extLst>
                    <a:ext uri="{FF2B5EF4-FFF2-40B4-BE49-F238E27FC236}">
                      <a16:creationId xmlns:a16="http://schemas.microsoft.com/office/drawing/2014/main" id="{4FA84012-0D1B-38E3-25FB-682368D7FF09}"/>
                    </a:ext>
                  </a:extLst>
                </p14:cNvPr>
                <p14:cNvContentPartPr/>
                <p14:nvPr/>
              </p14:nvContentPartPr>
              <p14:xfrm>
                <a:off x="10377343" y="4784411"/>
                <a:ext cx="2480040" cy="672480"/>
              </p14:xfrm>
            </p:contentPart>
          </mc:Choice>
          <mc:Fallback xmlns="">
            <p:pic>
              <p:nvPicPr>
                <p:cNvPr id="51" name="Entrada de lápiz 50">
                  <a:extLst>
                    <a:ext uri="{FF2B5EF4-FFF2-40B4-BE49-F238E27FC236}">
                      <a16:creationId xmlns:a16="http://schemas.microsoft.com/office/drawing/2014/main" id="{4FA84012-0D1B-38E3-25FB-682368D7FF09}"/>
                    </a:ext>
                  </a:extLst>
                </p:cNvPr>
                <p:cNvPicPr/>
                <p:nvPr/>
              </p:nvPicPr>
              <p:blipFill>
                <a:blip r:embed="rId49"/>
                <a:stretch>
                  <a:fillRect/>
                </a:stretch>
              </p:blipFill>
              <p:spPr>
                <a:xfrm>
                  <a:off x="10368703" y="4730771"/>
                  <a:ext cx="2497680" cy="780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52" name="Entrada de lápiz 51">
                  <a:extLst>
                    <a:ext uri="{FF2B5EF4-FFF2-40B4-BE49-F238E27FC236}">
                      <a16:creationId xmlns:a16="http://schemas.microsoft.com/office/drawing/2014/main" id="{B7B4BE7C-26F2-4692-1060-B07C36B41A21}"/>
                    </a:ext>
                  </a:extLst>
                </p14:cNvPr>
                <p14:cNvContentPartPr/>
                <p14:nvPr/>
              </p14:nvContentPartPr>
              <p14:xfrm>
                <a:off x="11654983" y="4716731"/>
                <a:ext cx="1777320" cy="711000"/>
              </p14:xfrm>
            </p:contentPart>
          </mc:Choice>
          <mc:Fallback xmlns="">
            <p:pic>
              <p:nvPicPr>
                <p:cNvPr id="52" name="Entrada de lápiz 51">
                  <a:extLst>
                    <a:ext uri="{FF2B5EF4-FFF2-40B4-BE49-F238E27FC236}">
                      <a16:creationId xmlns:a16="http://schemas.microsoft.com/office/drawing/2014/main" id="{B7B4BE7C-26F2-4692-1060-B07C36B41A21}"/>
                    </a:ext>
                  </a:extLst>
                </p:cNvPr>
                <p:cNvPicPr/>
                <p:nvPr/>
              </p:nvPicPr>
              <p:blipFill>
                <a:blip r:embed="rId51"/>
                <a:stretch>
                  <a:fillRect/>
                </a:stretch>
              </p:blipFill>
              <p:spPr>
                <a:xfrm>
                  <a:off x="11646343" y="4663091"/>
                  <a:ext cx="1794960" cy="818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54" name="Entrada de lápiz 53">
                  <a:extLst>
                    <a:ext uri="{FF2B5EF4-FFF2-40B4-BE49-F238E27FC236}">
                      <a16:creationId xmlns:a16="http://schemas.microsoft.com/office/drawing/2014/main" id="{BCF43A43-1D7E-34A4-1DED-04470E1FF074}"/>
                    </a:ext>
                  </a:extLst>
                </p14:cNvPr>
                <p14:cNvContentPartPr/>
                <p14:nvPr/>
              </p14:nvContentPartPr>
              <p14:xfrm>
                <a:off x="11567863" y="4381931"/>
                <a:ext cx="240840" cy="364320"/>
              </p14:xfrm>
            </p:contentPart>
          </mc:Choice>
          <mc:Fallback xmlns="">
            <p:pic>
              <p:nvPicPr>
                <p:cNvPr id="54" name="Entrada de lápiz 53">
                  <a:extLst>
                    <a:ext uri="{FF2B5EF4-FFF2-40B4-BE49-F238E27FC236}">
                      <a16:creationId xmlns:a16="http://schemas.microsoft.com/office/drawing/2014/main" id="{BCF43A43-1D7E-34A4-1DED-04470E1FF074}"/>
                    </a:ext>
                  </a:extLst>
                </p:cNvPr>
                <p:cNvPicPr/>
                <p:nvPr/>
              </p:nvPicPr>
              <p:blipFill>
                <a:blip r:embed="rId53"/>
                <a:stretch>
                  <a:fillRect/>
                </a:stretch>
              </p:blipFill>
              <p:spPr>
                <a:xfrm>
                  <a:off x="11558863" y="4327931"/>
                  <a:ext cx="258480" cy="47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56" name="Entrada de lápiz 55">
                  <a:extLst>
                    <a:ext uri="{FF2B5EF4-FFF2-40B4-BE49-F238E27FC236}">
                      <a16:creationId xmlns:a16="http://schemas.microsoft.com/office/drawing/2014/main" id="{FAF96464-2F02-1555-28CC-859BD743C31C}"/>
                    </a:ext>
                  </a:extLst>
                </p14:cNvPr>
                <p14:cNvContentPartPr/>
                <p14:nvPr/>
              </p14:nvContentPartPr>
              <p14:xfrm>
                <a:off x="12395143" y="4815011"/>
                <a:ext cx="174960" cy="250560"/>
              </p14:xfrm>
            </p:contentPart>
          </mc:Choice>
          <mc:Fallback xmlns="">
            <p:pic>
              <p:nvPicPr>
                <p:cNvPr id="56" name="Entrada de lápiz 55">
                  <a:extLst>
                    <a:ext uri="{FF2B5EF4-FFF2-40B4-BE49-F238E27FC236}">
                      <a16:creationId xmlns:a16="http://schemas.microsoft.com/office/drawing/2014/main" id="{FAF96464-2F02-1555-28CC-859BD743C31C}"/>
                    </a:ext>
                  </a:extLst>
                </p:cNvPr>
                <p:cNvPicPr/>
                <p:nvPr/>
              </p:nvPicPr>
              <p:blipFill>
                <a:blip r:embed="rId55"/>
                <a:stretch>
                  <a:fillRect/>
                </a:stretch>
              </p:blipFill>
              <p:spPr>
                <a:xfrm>
                  <a:off x="12386143" y="4761011"/>
                  <a:ext cx="192600" cy="358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57" name="Entrada de lápiz 56">
                  <a:extLst>
                    <a:ext uri="{FF2B5EF4-FFF2-40B4-BE49-F238E27FC236}">
                      <a16:creationId xmlns:a16="http://schemas.microsoft.com/office/drawing/2014/main" id="{21C13132-CDDE-A6AD-859C-78CC77D12EBE}"/>
                    </a:ext>
                  </a:extLst>
                </p14:cNvPr>
                <p14:cNvContentPartPr/>
                <p14:nvPr/>
              </p14:nvContentPartPr>
              <p14:xfrm>
                <a:off x="12567223" y="3808091"/>
                <a:ext cx="1062360" cy="1039680"/>
              </p14:xfrm>
            </p:contentPart>
          </mc:Choice>
          <mc:Fallback xmlns="">
            <p:pic>
              <p:nvPicPr>
                <p:cNvPr id="57" name="Entrada de lápiz 56">
                  <a:extLst>
                    <a:ext uri="{FF2B5EF4-FFF2-40B4-BE49-F238E27FC236}">
                      <a16:creationId xmlns:a16="http://schemas.microsoft.com/office/drawing/2014/main" id="{21C13132-CDDE-A6AD-859C-78CC77D12EBE}"/>
                    </a:ext>
                  </a:extLst>
                </p:cNvPr>
                <p:cNvPicPr/>
                <p:nvPr/>
              </p:nvPicPr>
              <p:blipFill>
                <a:blip r:embed="rId57"/>
                <a:stretch>
                  <a:fillRect/>
                </a:stretch>
              </p:blipFill>
              <p:spPr>
                <a:xfrm>
                  <a:off x="12558223" y="3754091"/>
                  <a:ext cx="1080000" cy="1147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
              <p14:nvContentPartPr>
                <p14:cNvPr id="59" name="Entrada de lápiz 58">
                  <a:extLst>
                    <a:ext uri="{FF2B5EF4-FFF2-40B4-BE49-F238E27FC236}">
                      <a16:creationId xmlns:a16="http://schemas.microsoft.com/office/drawing/2014/main" id="{966A6661-6B92-AE97-2910-38E174B45B21}"/>
                    </a:ext>
                  </a:extLst>
                </p14:cNvPr>
                <p14:cNvContentPartPr/>
                <p14:nvPr/>
              </p14:nvContentPartPr>
              <p14:xfrm>
                <a:off x="13165543" y="2831771"/>
                <a:ext cx="1016280" cy="1711440"/>
              </p14:xfrm>
            </p:contentPart>
          </mc:Choice>
          <mc:Fallback xmlns="">
            <p:pic>
              <p:nvPicPr>
                <p:cNvPr id="59" name="Entrada de lápiz 58">
                  <a:extLst>
                    <a:ext uri="{FF2B5EF4-FFF2-40B4-BE49-F238E27FC236}">
                      <a16:creationId xmlns:a16="http://schemas.microsoft.com/office/drawing/2014/main" id="{966A6661-6B92-AE97-2910-38E174B45B21}"/>
                    </a:ext>
                  </a:extLst>
                </p:cNvPr>
                <p:cNvPicPr/>
                <p:nvPr/>
              </p:nvPicPr>
              <p:blipFill>
                <a:blip r:embed="rId59"/>
                <a:stretch>
                  <a:fillRect/>
                </a:stretch>
              </p:blipFill>
              <p:spPr>
                <a:xfrm>
                  <a:off x="13156903" y="2778131"/>
                  <a:ext cx="1033920" cy="181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
              <p14:nvContentPartPr>
                <p14:cNvPr id="60" name="Entrada de lápiz 59">
                  <a:extLst>
                    <a:ext uri="{FF2B5EF4-FFF2-40B4-BE49-F238E27FC236}">
                      <a16:creationId xmlns:a16="http://schemas.microsoft.com/office/drawing/2014/main" id="{B0566936-951F-11F5-814C-E699A9124911}"/>
                    </a:ext>
                  </a:extLst>
                </p14:cNvPr>
                <p14:cNvContentPartPr/>
                <p14:nvPr/>
              </p14:nvContentPartPr>
              <p14:xfrm>
                <a:off x="13975183" y="2948771"/>
                <a:ext cx="844200" cy="752760"/>
              </p14:xfrm>
            </p:contentPart>
          </mc:Choice>
          <mc:Fallback xmlns="">
            <p:pic>
              <p:nvPicPr>
                <p:cNvPr id="60" name="Entrada de lápiz 59">
                  <a:extLst>
                    <a:ext uri="{FF2B5EF4-FFF2-40B4-BE49-F238E27FC236}">
                      <a16:creationId xmlns:a16="http://schemas.microsoft.com/office/drawing/2014/main" id="{B0566936-951F-11F5-814C-E699A9124911}"/>
                    </a:ext>
                  </a:extLst>
                </p:cNvPr>
                <p:cNvPicPr/>
                <p:nvPr/>
              </p:nvPicPr>
              <p:blipFill>
                <a:blip r:embed="rId61"/>
                <a:stretch>
                  <a:fillRect/>
                </a:stretch>
              </p:blipFill>
              <p:spPr>
                <a:xfrm>
                  <a:off x="13966543" y="2894771"/>
                  <a:ext cx="861840" cy="86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
              <p14:nvContentPartPr>
                <p14:cNvPr id="62" name="Entrada de lápiz 61">
                  <a:extLst>
                    <a:ext uri="{FF2B5EF4-FFF2-40B4-BE49-F238E27FC236}">
                      <a16:creationId xmlns:a16="http://schemas.microsoft.com/office/drawing/2014/main" id="{B5E41DA4-F48C-16CD-8E70-644A020BC2A1}"/>
                    </a:ext>
                  </a:extLst>
                </p14:cNvPr>
                <p14:cNvContentPartPr/>
                <p14:nvPr/>
              </p14:nvContentPartPr>
              <p14:xfrm>
                <a:off x="13724623" y="2757251"/>
                <a:ext cx="6120" cy="360"/>
              </p14:xfrm>
            </p:contentPart>
          </mc:Choice>
          <mc:Fallback xmlns="">
            <p:pic>
              <p:nvPicPr>
                <p:cNvPr id="62" name="Entrada de lápiz 61">
                  <a:extLst>
                    <a:ext uri="{FF2B5EF4-FFF2-40B4-BE49-F238E27FC236}">
                      <a16:creationId xmlns:a16="http://schemas.microsoft.com/office/drawing/2014/main" id="{B5E41DA4-F48C-16CD-8E70-644A020BC2A1}"/>
                    </a:ext>
                  </a:extLst>
                </p:cNvPr>
                <p:cNvPicPr/>
                <p:nvPr/>
              </p:nvPicPr>
              <p:blipFill>
                <a:blip r:embed="rId63"/>
                <a:stretch>
                  <a:fillRect/>
                </a:stretch>
              </p:blipFill>
              <p:spPr>
                <a:xfrm>
                  <a:off x="13715623" y="2703611"/>
                  <a:ext cx="2376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
              <p14:nvContentPartPr>
                <p14:cNvPr id="64" name="Entrada de lápiz 63">
                  <a:extLst>
                    <a:ext uri="{FF2B5EF4-FFF2-40B4-BE49-F238E27FC236}">
                      <a16:creationId xmlns:a16="http://schemas.microsoft.com/office/drawing/2014/main" id="{8A917052-59D9-F25B-9B0B-78BF6AEA3942}"/>
                    </a:ext>
                  </a:extLst>
                </p14:cNvPr>
                <p14:cNvContentPartPr/>
                <p14:nvPr/>
              </p14:nvContentPartPr>
              <p14:xfrm>
                <a:off x="12467503" y="6981491"/>
                <a:ext cx="1121040" cy="914760"/>
              </p14:xfrm>
            </p:contentPart>
          </mc:Choice>
          <mc:Fallback xmlns="">
            <p:pic>
              <p:nvPicPr>
                <p:cNvPr id="64" name="Entrada de lápiz 63">
                  <a:extLst>
                    <a:ext uri="{FF2B5EF4-FFF2-40B4-BE49-F238E27FC236}">
                      <a16:creationId xmlns:a16="http://schemas.microsoft.com/office/drawing/2014/main" id="{8A917052-59D9-F25B-9B0B-78BF6AEA3942}"/>
                    </a:ext>
                  </a:extLst>
                </p:cNvPr>
                <p:cNvPicPr/>
                <p:nvPr/>
              </p:nvPicPr>
              <p:blipFill>
                <a:blip r:embed="rId65"/>
                <a:stretch>
                  <a:fillRect/>
                </a:stretch>
              </p:blipFill>
              <p:spPr>
                <a:xfrm>
                  <a:off x="12458503" y="6927491"/>
                  <a:ext cx="1138680" cy="1022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
              <p14:nvContentPartPr>
                <p14:cNvPr id="65" name="Entrada de lápiz 64">
                  <a:extLst>
                    <a:ext uri="{FF2B5EF4-FFF2-40B4-BE49-F238E27FC236}">
                      <a16:creationId xmlns:a16="http://schemas.microsoft.com/office/drawing/2014/main" id="{A247F1AD-65AE-804E-69F0-84132D9505DE}"/>
                    </a:ext>
                  </a:extLst>
                </p14:cNvPr>
                <p14:cNvContentPartPr/>
                <p14:nvPr/>
              </p14:nvContentPartPr>
              <p14:xfrm>
                <a:off x="12509983" y="6514211"/>
                <a:ext cx="1006560" cy="1091160"/>
              </p14:xfrm>
            </p:contentPart>
          </mc:Choice>
          <mc:Fallback xmlns="">
            <p:pic>
              <p:nvPicPr>
                <p:cNvPr id="65" name="Entrada de lápiz 64">
                  <a:extLst>
                    <a:ext uri="{FF2B5EF4-FFF2-40B4-BE49-F238E27FC236}">
                      <a16:creationId xmlns:a16="http://schemas.microsoft.com/office/drawing/2014/main" id="{A247F1AD-65AE-804E-69F0-84132D9505DE}"/>
                    </a:ext>
                  </a:extLst>
                </p:cNvPr>
                <p:cNvPicPr/>
                <p:nvPr/>
              </p:nvPicPr>
              <p:blipFill>
                <a:blip r:embed="rId67"/>
                <a:stretch>
                  <a:fillRect/>
                </a:stretch>
              </p:blipFill>
              <p:spPr>
                <a:xfrm>
                  <a:off x="12501343" y="6460571"/>
                  <a:ext cx="1024200" cy="11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
              <p14:nvContentPartPr>
                <p14:cNvPr id="66" name="Entrada de lápiz 65">
                  <a:extLst>
                    <a:ext uri="{FF2B5EF4-FFF2-40B4-BE49-F238E27FC236}">
                      <a16:creationId xmlns:a16="http://schemas.microsoft.com/office/drawing/2014/main" id="{4B2D1476-DF78-10FE-01ED-902403534D03}"/>
                    </a:ext>
                  </a:extLst>
                </p14:cNvPr>
                <p14:cNvContentPartPr/>
                <p14:nvPr/>
              </p14:nvContentPartPr>
              <p14:xfrm>
                <a:off x="13598623" y="6373091"/>
                <a:ext cx="736560" cy="1175040"/>
              </p14:xfrm>
            </p:contentPart>
          </mc:Choice>
          <mc:Fallback xmlns="">
            <p:pic>
              <p:nvPicPr>
                <p:cNvPr id="66" name="Entrada de lápiz 65">
                  <a:extLst>
                    <a:ext uri="{FF2B5EF4-FFF2-40B4-BE49-F238E27FC236}">
                      <a16:creationId xmlns:a16="http://schemas.microsoft.com/office/drawing/2014/main" id="{4B2D1476-DF78-10FE-01ED-902403534D03}"/>
                    </a:ext>
                  </a:extLst>
                </p:cNvPr>
                <p:cNvPicPr/>
                <p:nvPr/>
              </p:nvPicPr>
              <p:blipFill>
                <a:blip r:embed="rId69"/>
                <a:stretch>
                  <a:fillRect/>
                </a:stretch>
              </p:blipFill>
              <p:spPr>
                <a:xfrm>
                  <a:off x="13589983" y="6319091"/>
                  <a:ext cx="754200" cy="1282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
              <p14:nvContentPartPr>
                <p14:cNvPr id="67" name="Entrada de lápiz 66">
                  <a:extLst>
                    <a:ext uri="{FF2B5EF4-FFF2-40B4-BE49-F238E27FC236}">
                      <a16:creationId xmlns:a16="http://schemas.microsoft.com/office/drawing/2014/main" id="{1030562F-CF0B-FB38-CF29-A55399D074E1}"/>
                    </a:ext>
                  </a:extLst>
                </p14:cNvPr>
                <p14:cNvContentPartPr/>
                <p14:nvPr/>
              </p14:nvContentPartPr>
              <p14:xfrm>
                <a:off x="13802743" y="6314051"/>
                <a:ext cx="610200" cy="900000"/>
              </p14:xfrm>
            </p:contentPart>
          </mc:Choice>
          <mc:Fallback xmlns="">
            <p:pic>
              <p:nvPicPr>
                <p:cNvPr id="67" name="Entrada de lápiz 66">
                  <a:extLst>
                    <a:ext uri="{FF2B5EF4-FFF2-40B4-BE49-F238E27FC236}">
                      <a16:creationId xmlns:a16="http://schemas.microsoft.com/office/drawing/2014/main" id="{1030562F-CF0B-FB38-CF29-A55399D074E1}"/>
                    </a:ext>
                  </a:extLst>
                </p:cNvPr>
                <p:cNvPicPr/>
                <p:nvPr/>
              </p:nvPicPr>
              <p:blipFill>
                <a:blip r:embed="rId71"/>
                <a:stretch>
                  <a:fillRect/>
                </a:stretch>
              </p:blipFill>
              <p:spPr>
                <a:xfrm>
                  <a:off x="13793743" y="6260051"/>
                  <a:ext cx="627840" cy="100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
              <p14:nvContentPartPr>
                <p14:cNvPr id="68" name="Entrada de lápiz 67">
                  <a:extLst>
                    <a:ext uri="{FF2B5EF4-FFF2-40B4-BE49-F238E27FC236}">
                      <a16:creationId xmlns:a16="http://schemas.microsoft.com/office/drawing/2014/main" id="{DD2DF51B-FA66-929B-87B9-AD2BAAC1CBC1}"/>
                    </a:ext>
                  </a:extLst>
                </p14:cNvPr>
                <p14:cNvContentPartPr/>
                <p14:nvPr/>
              </p14:nvContentPartPr>
              <p14:xfrm>
                <a:off x="13846663" y="5950091"/>
                <a:ext cx="1779480" cy="642960"/>
              </p14:xfrm>
            </p:contentPart>
          </mc:Choice>
          <mc:Fallback xmlns="">
            <p:pic>
              <p:nvPicPr>
                <p:cNvPr id="68" name="Entrada de lápiz 67">
                  <a:extLst>
                    <a:ext uri="{FF2B5EF4-FFF2-40B4-BE49-F238E27FC236}">
                      <a16:creationId xmlns:a16="http://schemas.microsoft.com/office/drawing/2014/main" id="{DD2DF51B-FA66-929B-87B9-AD2BAAC1CBC1}"/>
                    </a:ext>
                  </a:extLst>
                </p:cNvPr>
                <p:cNvPicPr/>
                <p:nvPr/>
              </p:nvPicPr>
              <p:blipFill>
                <a:blip r:embed="rId73"/>
                <a:stretch>
                  <a:fillRect/>
                </a:stretch>
              </p:blipFill>
              <p:spPr>
                <a:xfrm>
                  <a:off x="13837663" y="5896451"/>
                  <a:ext cx="1797120" cy="75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
              <p14:nvContentPartPr>
                <p14:cNvPr id="69" name="Entrada de lápiz 68">
                  <a:extLst>
                    <a:ext uri="{FF2B5EF4-FFF2-40B4-BE49-F238E27FC236}">
                      <a16:creationId xmlns:a16="http://schemas.microsoft.com/office/drawing/2014/main" id="{CAE6620E-67D2-3F58-55E2-EA6540D46B7F}"/>
                    </a:ext>
                  </a:extLst>
                </p14:cNvPr>
                <p14:cNvContentPartPr/>
                <p14:nvPr/>
              </p14:nvContentPartPr>
              <p14:xfrm>
                <a:off x="14020543" y="5455811"/>
                <a:ext cx="945360" cy="698760"/>
              </p14:xfrm>
            </p:contentPart>
          </mc:Choice>
          <mc:Fallback xmlns="">
            <p:pic>
              <p:nvPicPr>
                <p:cNvPr id="69" name="Entrada de lápiz 68">
                  <a:extLst>
                    <a:ext uri="{FF2B5EF4-FFF2-40B4-BE49-F238E27FC236}">
                      <a16:creationId xmlns:a16="http://schemas.microsoft.com/office/drawing/2014/main" id="{CAE6620E-67D2-3F58-55E2-EA6540D46B7F}"/>
                    </a:ext>
                  </a:extLst>
                </p:cNvPr>
                <p:cNvPicPr/>
                <p:nvPr/>
              </p:nvPicPr>
              <p:blipFill>
                <a:blip r:embed="rId75"/>
                <a:stretch>
                  <a:fillRect/>
                </a:stretch>
              </p:blipFill>
              <p:spPr>
                <a:xfrm>
                  <a:off x="14011543" y="5401811"/>
                  <a:ext cx="963000" cy="806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
              <p14:nvContentPartPr>
                <p14:cNvPr id="70" name="Entrada de lápiz 69">
                  <a:extLst>
                    <a:ext uri="{FF2B5EF4-FFF2-40B4-BE49-F238E27FC236}">
                      <a16:creationId xmlns:a16="http://schemas.microsoft.com/office/drawing/2014/main" id="{0DCE4C72-0E11-8BD3-A023-5750DE91542A}"/>
                    </a:ext>
                  </a:extLst>
                </p14:cNvPr>
                <p14:cNvContentPartPr/>
                <p14:nvPr/>
              </p14:nvContentPartPr>
              <p14:xfrm>
                <a:off x="14704543" y="4979531"/>
                <a:ext cx="927720" cy="1087560"/>
              </p14:xfrm>
            </p:contentPart>
          </mc:Choice>
          <mc:Fallback xmlns="">
            <p:pic>
              <p:nvPicPr>
                <p:cNvPr id="70" name="Entrada de lápiz 69">
                  <a:extLst>
                    <a:ext uri="{FF2B5EF4-FFF2-40B4-BE49-F238E27FC236}">
                      <a16:creationId xmlns:a16="http://schemas.microsoft.com/office/drawing/2014/main" id="{0DCE4C72-0E11-8BD3-A023-5750DE91542A}"/>
                    </a:ext>
                  </a:extLst>
                </p:cNvPr>
                <p:cNvPicPr/>
                <p:nvPr/>
              </p:nvPicPr>
              <p:blipFill>
                <a:blip r:embed="rId77"/>
                <a:stretch>
                  <a:fillRect/>
                </a:stretch>
              </p:blipFill>
              <p:spPr>
                <a:xfrm>
                  <a:off x="14695543" y="4925891"/>
                  <a:ext cx="945360" cy="119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
              <p14:nvContentPartPr>
                <p14:cNvPr id="71" name="Entrada de lápiz 70">
                  <a:extLst>
                    <a:ext uri="{FF2B5EF4-FFF2-40B4-BE49-F238E27FC236}">
                      <a16:creationId xmlns:a16="http://schemas.microsoft.com/office/drawing/2014/main" id="{A2769DB6-65DB-CB68-D806-49E608F5B047}"/>
                    </a:ext>
                  </a:extLst>
                </p14:cNvPr>
                <p14:cNvContentPartPr/>
                <p14:nvPr/>
              </p14:nvContentPartPr>
              <p14:xfrm>
                <a:off x="15193423" y="5343851"/>
                <a:ext cx="189000" cy="238680"/>
              </p14:xfrm>
            </p:contentPart>
          </mc:Choice>
          <mc:Fallback xmlns="">
            <p:pic>
              <p:nvPicPr>
                <p:cNvPr id="71" name="Entrada de lápiz 70">
                  <a:extLst>
                    <a:ext uri="{FF2B5EF4-FFF2-40B4-BE49-F238E27FC236}">
                      <a16:creationId xmlns:a16="http://schemas.microsoft.com/office/drawing/2014/main" id="{A2769DB6-65DB-CB68-D806-49E608F5B047}"/>
                    </a:ext>
                  </a:extLst>
                </p:cNvPr>
                <p:cNvPicPr/>
                <p:nvPr/>
              </p:nvPicPr>
              <p:blipFill>
                <a:blip r:embed="rId79"/>
                <a:stretch>
                  <a:fillRect/>
                </a:stretch>
              </p:blipFill>
              <p:spPr>
                <a:xfrm>
                  <a:off x="15184783" y="5290211"/>
                  <a:ext cx="206640" cy="346320"/>
                </a:xfrm>
                <a:prstGeom prst="rect">
                  <a:avLst/>
                </a:prstGeom>
              </p:spPr>
            </p:pic>
          </mc:Fallback>
        </mc:AlternateContent>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257</TotalTime>
  <Words>367</Words>
  <Application>Microsoft Office PowerPoint</Application>
  <PresentationFormat>Personalizado</PresentationFormat>
  <Paragraphs>43</Paragraphs>
  <Slides>7</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7</vt:i4>
      </vt:variant>
    </vt:vector>
  </HeadingPairs>
  <TitlesOfParts>
    <vt:vector size="15" baseType="lpstr">
      <vt:lpstr>Arial</vt:lpstr>
      <vt:lpstr>Calibri</vt:lpstr>
      <vt:lpstr>Handyman Bold</vt:lpstr>
      <vt:lpstr>Aptos</vt:lpstr>
      <vt:lpstr>Google Sans</vt:lpstr>
      <vt:lpstr>Söhne</vt:lpstr>
      <vt:lpstr>Handyman</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Llovizna.</dc:title>
  <cp:lastModifiedBy>milton yesid martines castro</cp:lastModifiedBy>
  <cp:revision>3</cp:revision>
  <dcterms:created xsi:type="dcterms:W3CDTF">2006-08-16T00:00:00Z</dcterms:created>
  <dcterms:modified xsi:type="dcterms:W3CDTF">2024-05-19T17:53:31Z</dcterms:modified>
  <dc:identifier>DAGFmWTtP6U</dc:identifier>
</cp:coreProperties>
</file>